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2.xml" ContentType="application/vnd.ms-office.inkAct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4" r:id="rId13"/>
    <p:sldId id="266" r:id="rId14"/>
    <p:sldId id="267" r:id="rId15"/>
    <p:sldId id="270" r:id="rId16"/>
    <p:sldId id="269" r:id="rId17"/>
    <p:sldId id="275" r:id="rId18"/>
    <p:sldId id="276" r:id="rId19"/>
    <p:sldId id="279" r:id="rId20"/>
    <p:sldId id="268" r:id="rId21"/>
    <p:sldId id="271" r:id="rId22"/>
    <p:sldId id="272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hyperlink" Target="mailto:Conradd@IU.edu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3.png"/><Relationship Id="rId5" Type="http://schemas.openxmlformats.org/officeDocument/2006/relationships/hyperlink" Target="mailto:Conradd@IU.edu" TargetMode="External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8BC60-2256-4922-89E8-2AC44611C6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227389-1963-40C6-A2BB-DC626B8D76E8}">
      <dgm:prSet/>
      <dgm:spPr/>
      <dgm:t>
        <a:bodyPr/>
        <a:lstStyle/>
        <a:p>
          <a:r>
            <a:rPr lang="en-US"/>
            <a:t>Jasper </a:t>
          </a:r>
        </a:p>
      </dgm:t>
    </dgm:pt>
    <dgm:pt modelId="{4B40E53E-2EC9-4C55-933E-AAB26389BEC4}" type="parTrans" cxnId="{93AD4CB2-528C-43A9-898C-7F4F91D85C5C}">
      <dgm:prSet/>
      <dgm:spPr/>
      <dgm:t>
        <a:bodyPr/>
        <a:lstStyle/>
        <a:p>
          <a:endParaRPr lang="en-US"/>
        </a:p>
      </dgm:t>
    </dgm:pt>
    <dgm:pt modelId="{60CB4B15-29F2-40A0-BA7A-7A4B370EC54D}" type="sibTrans" cxnId="{93AD4CB2-528C-43A9-898C-7F4F91D85C5C}">
      <dgm:prSet/>
      <dgm:spPr/>
      <dgm:t>
        <a:bodyPr/>
        <a:lstStyle/>
        <a:p>
          <a:endParaRPr lang="en-US"/>
        </a:p>
      </dgm:t>
    </dgm:pt>
    <dgm:pt modelId="{3C044ACC-92C6-46B0-8938-9F42625438F3}">
      <dgm:prSet/>
      <dgm:spPr/>
      <dgm:t>
        <a:bodyPr/>
        <a:lstStyle/>
        <a:p>
          <a:r>
            <a:rPr lang="en-US" dirty="0"/>
            <a:t>Speech to Text Class Developed in 2015 </a:t>
          </a:r>
        </a:p>
      </dgm:t>
    </dgm:pt>
    <dgm:pt modelId="{CAF0B3C8-312F-4966-A948-DF659E961D0E}" type="parTrans" cxnId="{370546C9-2850-4D0F-A138-A4AE3FD7C50D}">
      <dgm:prSet/>
      <dgm:spPr/>
      <dgm:t>
        <a:bodyPr/>
        <a:lstStyle/>
        <a:p>
          <a:endParaRPr lang="en-US"/>
        </a:p>
      </dgm:t>
    </dgm:pt>
    <dgm:pt modelId="{0ABD75BB-CF30-43FB-A083-CAE867107A7A}" type="sibTrans" cxnId="{370546C9-2850-4D0F-A138-A4AE3FD7C50D}">
      <dgm:prSet/>
      <dgm:spPr/>
      <dgm:t>
        <a:bodyPr/>
        <a:lstStyle/>
        <a:p>
          <a:endParaRPr lang="en-US"/>
        </a:p>
      </dgm:t>
    </dgm:pt>
    <dgm:pt modelId="{83368D75-C6C1-411A-A9BA-B83FBAC1EFAA}">
      <dgm:prSet/>
      <dgm:spPr/>
      <dgm:t>
        <a:bodyPr/>
        <a:lstStyle/>
        <a:p>
          <a:r>
            <a:rPr lang="en-US"/>
            <a:t>Outdated </a:t>
          </a:r>
        </a:p>
      </dgm:t>
    </dgm:pt>
    <dgm:pt modelId="{90E77EFB-FACA-4100-85CC-FF02ACA93FEF}" type="parTrans" cxnId="{AB510A7A-93D9-4DB6-A065-68709675081F}">
      <dgm:prSet/>
      <dgm:spPr/>
      <dgm:t>
        <a:bodyPr/>
        <a:lstStyle/>
        <a:p>
          <a:endParaRPr lang="en-US"/>
        </a:p>
      </dgm:t>
    </dgm:pt>
    <dgm:pt modelId="{D39D1626-08F3-482B-A48A-F762F52116C9}" type="sibTrans" cxnId="{AB510A7A-93D9-4DB6-A065-68709675081F}">
      <dgm:prSet/>
      <dgm:spPr/>
      <dgm:t>
        <a:bodyPr/>
        <a:lstStyle/>
        <a:p>
          <a:endParaRPr lang="en-US"/>
        </a:p>
      </dgm:t>
    </dgm:pt>
    <dgm:pt modelId="{534E9DCB-70FD-4B6D-8561-30BA2E5C55EE}">
      <dgm:prSet/>
      <dgm:spPr/>
      <dgm:t>
        <a:bodyPr/>
        <a:lstStyle/>
        <a:p>
          <a:r>
            <a:rPr lang="en-US"/>
            <a:t>Tactile Numpad</a:t>
          </a:r>
        </a:p>
      </dgm:t>
    </dgm:pt>
    <dgm:pt modelId="{D37D0161-5543-40EF-8EC8-2BB28B35B92C}" type="parTrans" cxnId="{013126C6-7150-4B08-BF35-1EB45F2CB7C9}">
      <dgm:prSet/>
      <dgm:spPr/>
      <dgm:t>
        <a:bodyPr/>
        <a:lstStyle/>
        <a:p>
          <a:endParaRPr lang="en-US"/>
        </a:p>
      </dgm:t>
    </dgm:pt>
    <dgm:pt modelId="{6BD21293-6AF9-48BE-9F00-86C34710FFAD}" type="sibTrans" cxnId="{013126C6-7150-4B08-BF35-1EB45F2CB7C9}">
      <dgm:prSet/>
      <dgm:spPr/>
      <dgm:t>
        <a:bodyPr/>
        <a:lstStyle/>
        <a:p>
          <a:endParaRPr lang="en-US"/>
        </a:p>
      </dgm:t>
    </dgm:pt>
    <dgm:pt modelId="{7AC8409D-DA59-41DC-AAEE-306826337C0B}">
      <dgm:prSet/>
      <dgm:spPr/>
      <dgm:t>
        <a:bodyPr/>
        <a:lstStyle/>
        <a:p>
          <a:r>
            <a:rPr lang="en-US"/>
            <a:t>Festival Lite Text to Speech from Carnegie Melon</a:t>
          </a:r>
        </a:p>
      </dgm:t>
    </dgm:pt>
    <dgm:pt modelId="{6C2D5AFF-F3A9-40A5-A89A-5674F0DBF4D0}" type="parTrans" cxnId="{BA9AB0AA-A823-49C3-8B49-D915E3E9D6CD}">
      <dgm:prSet/>
      <dgm:spPr/>
      <dgm:t>
        <a:bodyPr/>
        <a:lstStyle/>
        <a:p>
          <a:endParaRPr lang="en-US"/>
        </a:p>
      </dgm:t>
    </dgm:pt>
    <dgm:pt modelId="{18F9DBEB-0EFB-4E57-9470-12C2303534CB}" type="sibTrans" cxnId="{BA9AB0AA-A823-49C3-8B49-D915E3E9D6CD}">
      <dgm:prSet/>
      <dgm:spPr/>
      <dgm:t>
        <a:bodyPr/>
        <a:lstStyle/>
        <a:p>
          <a:endParaRPr lang="en-US"/>
        </a:p>
      </dgm:t>
    </dgm:pt>
    <dgm:pt modelId="{BFFECD9C-27EB-43DD-B5E5-1D9529C5661F}" type="pres">
      <dgm:prSet presAssocID="{F448BC60-2256-4922-89E8-2AC44611C6CF}" presName="root" presStyleCnt="0">
        <dgm:presLayoutVars>
          <dgm:dir/>
          <dgm:resizeHandles val="exact"/>
        </dgm:presLayoutVars>
      </dgm:prSet>
      <dgm:spPr/>
    </dgm:pt>
    <dgm:pt modelId="{A311F5C9-FE7A-452C-8D3A-7B84F7CC3E28}" type="pres">
      <dgm:prSet presAssocID="{EA227389-1963-40C6-A2BB-DC626B8D76E8}" presName="compNode" presStyleCnt="0"/>
      <dgm:spPr/>
    </dgm:pt>
    <dgm:pt modelId="{12433A34-7811-413B-B402-DEB900CC1694}" type="pres">
      <dgm:prSet presAssocID="{EA227389-1963-40C6-A2BB-DC626B8D76E8}" presName="bgRect" presStyleLbl="bgShp" presStyleIdx="0" presStyleCnt="3"/>
      <dgm:spPr/>
    </dgm:pt>
    <dgm:pt modelId="{118C6D9E-C008-4776-B014-FB946C899A1D}" type="pres">
      <dgm:prSet presAssocID="{EA227389-1963-40C6-A2BB-DC626B8D76E8}" presName="iconRect" presStyleLbl="node1" presStyleIdx="0" presStyleCnt="3"/>
      <dgm:spPr>
        <a:ln>
          <a:noFill/>
        </a:ln>
      </dgm:spPr>
    </dgm:pt>
    <dgm:pt modelId="{9BBBD166-4733-4AE3-A0C4-2A288F7C41CD}" type="pres">
      <dgm:prSet presAssocID="{EA227389-1963-40C6-A2BB-DC626B8D76E8}" presName="spaceRect" presStyleCnt="0"/>
      <dgm:spPr/>
    </dgm:pt>
    <dgm:pt modelId="{23A0E2DA-CA06-4C2B-99FA-A849A5B49C13}" type="pres">
      <dgm:prSet presAssocID="{EA227389-1963-40C6-A2BB-DC626B8D76E8}" presName="parTx" presStyleLbl="revTx" presStyleIdx="0" presStyleCnt="4">
        <dgm:presLayoutVars>
          <dgm:chMax val="0"/>
          <dgm:chPref val="0"/>
        </dgm:presLayoutVars>
      </dgm:prSet>
      <dgm:spPr/>
    </dgm:pt>
    <dgm:pt modelId="{774C0CA2-B33E-4458-A7FE-FF23EC2DB5F9}" type="pres">
      <dgm:prSet presAssocID="{EA227389-1963-40C6-A2BB-DC626B8D76E8}" presName="desTx" presStyleLbl="revTx" presStyleIdx="1" presStyleCnt="4">
        <dgm:presLayoutVars/>
      </dgm:prSet>
      <dgm:spPr/>
    </dgm:pt>
    <dgm:pt modelId="{F398C409-719C-485A-9EA2-029B34B5A52C}" type="pres">
      <dgm:prSet presAssocID="{60CB4B15-29F2-40A0-BA7A-7A4B370EC54D}" presName="sibTrans" presStyleCnt="0"/>
      <dgm:spPr/>
    </dgm:pt>
    <dgm:pt modelId="{FBA1CE12-0F4D-4505-869F-4AFFD7C22B24}" type="pres">
      <dgm:prSet presAssocID="{534E9DCB-70FD-4B6D-8561-30BA2E5C55EE}" presName="compNode" presStyleCnt="0"/>
      <dgm:spPr/>
    </dgm:pt>
    <dgm:pt modelId="{77C8BBC0-EA65-433A-8608-3CFFB47A67C2}" type="pres">
      <dgm:prSet presAssocID="{534E9DCB-70FD-4B6D-8561-30BA2E5C55EE}" presName="bgRect" presStyleLbl="bgShp" presStyleIdx="1" presStyleCnt="3"/>
      <dgm:spPr/>
    </dgm:pt>
    <dgm:pt modelId="{938868BD-8FC4-4B2E-BCC7-E3C63ED86E7A}" type="pres">
      <dgm:prSet presAssocID="{534E9DCB-70FD-4B6D-8561-30BA2E5C55EE}" presName="iconRect" presStyleLbl="node1" presStyleIdx="1" presStyleCnt="3"/>
      <dgm:spPr>
        <a:ln>
          <a:noFill/>
        </a:ln>
      </dgm:spPr>
    </dgm:pt>
    <dgm:pt modelId="{68FF11F5-00BB-4D02-8B44-5E96E1433B56}" type="pres">
      <dgm:prSet presAssocID="{534E9DCB-70FD-4B6D-8561-30BA2E5C55EE}" presName="spaceRect" presStyleCnt="0"/>
      <dgm:spPr/>
    </dgm:pt>
    <dgm:pt modelId="{FDFDC0C6-B1FE-4B45-9E25-06953B01CD4B}" type="pres">
      <dgm:prSet presAssocID="{534E9DCB-70FD-4B6D-8561-30BA2E5C55EE}" presName="parTx" presStyleLbl="revTx" presStyleIdx="2" presStyleCnt="4">
        <dgm:presLayoutVars>
          <dgm:chMax val="0"/>
          <dgm:chPref val="0"/>
        </dgm:presLayoutVars>
      </dgm:prSet>
      <dgm:spPr/>
    </dgm:pt>
    <dgm:pt modelId="{20F07CB5-8E18-4A89-AAF9-958B82ED083E}" type="pres">
      <dgm:prSet presAssocID="{6BD21293-6AF9-48BE-9F00-86C34710FFAD}" presName="sibTrans" presStyleCnt="0"/>
      <dgm:spPr/>
    </dgm:pt>
    <dgm:pt modelId="{C2ADAABF-3D93-49DE-B95D-32B72EE2AE5C}" type="pres">
      <dgm:prSet presAssocID="{7AC8409D-DA59-41DC-AAEE-306826337C0B}" presName="compNode" presStyleCnt="0"/>
      <dgm:spPr/>
    </dgm:pt>
    <dgm:pt modelId="{F688ABD1-A3EC-482D-90D3-9152D21B7328}" type="pres">
      <dgm:prSet presAssocID="{7AC8409D-DA59-41DC-AAEE-306826337C0B}" presName="bgRect" presStyleLbl="bgShp" presStyleIdx="2" presStyleCnt="3"/>
      <dgm:spPr/>
    </dgm:pt>
    <dgm:pt modelId="{0F7CC2D1-457E-48CF-8703-D13CD4FCA905}" type="pres">
      <dgm:prSet presAssocID="{7AC8409D-DA59-41DC-AAEE-306826337C0B}" presName="iconRect" presStyleLbl="node1" presStyleIdx="2" presStyleCnt="3"/>
      <dgm:spPr>
        <a:ln>
          <a:noFill/>
        </a:ln>
      </dgm:spPr>
    </dgm:pt>
    <dgm:pt modelId="{07E90ACA-0DAE-4718-8F19-3A07FCF1C38B}" type="pres">
      <dgm:prSet presAssocID="{7AC8409D-DA59-41DC-AAEE-306826337C0B}" presName="spaceRect" presStyleCnt="0"/>
      <dgm:spPr/>
    </dgm:pt>
    <dgm:pt modelId="{E350F959-8A01-45EF-B706-DEB8CD4AC583}" type="pres">
      <dgm:prSet presAssocID="{7AC8409D-DA59-41DC-AAEE-306826337C0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203BA1A-D18D-4EC2-9042-3C47B0DDC05E}" type="presOf" srcId="{7AC8409D-DA59-41DC-AAEE-306826337C0B}" destId="{E350F959-8A01-45EF-B706-DEB8CD4AC583}" srcOrd="0" destOrd="0" presId="urn:microsoft.com/office/officeart/2018/2/layout/IconVerticalSolidList"/>
    <dgm:cxn modelId="{3569294B-091F-4F0D-8BA2-5EE08D92E92A}" type="presOf" srcId="{83368D75-C6C1-411A-A9BA-B83FBAC1EFAA}" destId="{774C0CA2-B33E-4458-A7FE-FF23EC2DB5F9}" srcOrd="0" destOrd="1" presId="urn:microsoft.com/office/officeart/2018/2/layout/IconVerticalSolidList"/>
    <dgm:cxn modelId="{41916353-FD1F-4E9B-B1E2-540261A25FCC}" type="presOf" srcId="{EA227389-1963-40C6-A2BB-DC626B8D76E8}" destId="{23A0E2DA-CA06-4C2B-99FA-A849A5B49C13}" srcOrd="0" destOrd="0" presId="urn:microsoft.com/office/officeart/2018/2/layout/IconVerticalSolidList"/>
    <dgm:cxn modelId="{426D1178-147D-4026-9CE0-2AB1F8DBD7C8}" type="presOf" srcId="{F448BC60-2256-4922-89E8-2AC44611C6CF}" destId="{BFFECD9C-27EB-43DD-B5E5-1D9529C5661F}" srcOrd="0" destOrd="0" presId="urn:microsoft.com/office/officeart/2018/2/layout/IconVerticalSolidList"/>
    <dgm:cxn modelId="{AB510A7A-93D9-4DB6-A065-68709675081F}" srcId="{EA227389-1963-40C6-A2BB-DC626B8D76E8}" destId="{83368D75-C6C1-411A-A9BA-B83FBAC1EFAA}" srcOrd="1" destOrd="0" parTransId="{90E77EFB-FACA-4100-85CC-FF02ACA93FEF}" sibTransId="{D39D1626-08F3-482B-A48A-F762F52116C9}"/>
    <dgm:cxn modelId="{FB715D7C-A6DA-4AF5-BB36-E4E23630FE3E}" type="presOf" srcId="{3C044ACC-92C6-46B0-8938-9F42625438F3}" destId="{774C0CA2-B33E-4458-A7FE-FF23EC2DB5F9}" srcOrd="0" destOrd="0" presId="urn:microsoft.com/office/officeart/2018/2/layout/IconVerticalSolidList"/>
    <dgm:cxn modelId="{A00E1796-153B-40FE-859B-0B773FDCCBAF}" type="presOf" srcId="{534E9DCB-70FD-4B6D-8561-30BA2E5C55EE}" destId="{FDFDC0C6-B1FE-4B45-9E25-06953B01CD4B}" srcOrd="0" destOrd="0" presId="urn:microsoft.com/office/officeart/2018/2/layout/IconVerticalSolidList"/>
    <dgm:cxn modelId="{BA9AB0AA-A823-49C3-8B49-D915E3E9D6CD}" srcId="{F448BC60-2256-4922-89E8-2AC44611C6CF}" destId="{7AC8409D-DA59-41DC-AAEE-306826337C0B}" srcOrd="2" destOrd="0" parTransId="{6C2D5AFF-F3A9-40A5-A89A-5674F0DBF4D0}" sibTransId="{18F9DBEB-0EFB-4E57-9470-12C2303534CB}"/>
    <dgm:cxn modelId="{93AD4CB2-528C-43A9-898C-7F4F91D85C5C}" srcId="{F448BC60-2256-4922-89E8-2AC44611C6CF}" destId="{EA227389-1963-40C6-A2BB-DC626B8D76E8}" srcOrd="0" destOrd="0" parTransId="{4B40E53E-2EC9-4C55-933E-AAB26389BEC4}" sibTransId="{60CB4B15-29F2-40A0-BA7A-7A4B370EC54D}"/>
    <dgm:cxn modelId="{013126C6-7150-4B08-BF35-1EB45F2CB7C9}" srcId="{F448BC60-2256-4922-89E8-2AC44611C6CF}" destId="{534E9DCB-70FD-4B6D-8561-30BA2E5C55EE}" srcOrd="1" destOrd="0" parTransId="{D37D0161-5543-40EF-8EC8-2BB28B35B92C}" sibTransId="{6BD21293-6AF9-48BE-9F00-86C34710FFAD}"/>
    <dgm:cxn modelId="{370546C9-2850-4D0F-A138-A4AE3FD7C50D}" srcId="{EA227389-1963-40C6-A2BB-DC626B8D76E8}" destId="{3C044ACC-92C6-46B0-8938-9F42625438F3}" srcOrd="0" destOrd="0" parTransId="{CAF0B3C8-312F-4966-A948-DF659E961D0E}" sibTransId="{0ABD75BB-CF30-43FB-A083-CAE867107A7A}"/>
    <dgm:cxn modelId="{5A46F274-22FF-45A0-A1BE-9DC8DB6A79D5}" type="presParOf" srcId="{BFFECD9C-27EB-43DD-B5E5-1D9529C5661F}" destId="{A311F5C9-FE7A-452C-8D3A-7B84F7CC3E28}" srcOrd="0" destOrd="0" presId="urn:microsoft.com/office/officeart/2018/2/layout/IconVerticalSolidList"/>
    <dgm:cxn modelId="{ABA00743-C23A-40AB-A6C9-F4377ED57999}" type="presParOf" srcId="{A311F5C9-FE7A-452C-8D3A-7B84F7CC3E28}" destId="{12433A34-7811-413B-B402-DEB900CC1694}" srcOrd="0" destOrd="0" presId="urn:microsoft.com/office/officeart/2018/2/layout/IconVerticalSolidList"/>
    <dgm:cxn modelId="{3E235915-9079-4409-886D-1F3A19E45F21}" type="presParOf" srcId="{A311F5C9-FE7A-452C-8D3A-7B84F7CC3E28}" destId="{118C6D9E-C008-4776-B014-FB946C899A1D}" srcOrd="1" destOrd="0" presId="urn:microsoft.com/office/officeart/2018/2/layout/IconVerticalSolidList"/>
    <dgm:cxn modelId="{D5C1D152-84F2-4F25-8367-452E5134AAFE}" type="presParOf" srcId="{A311F5C9-FE7A-452C-8D3A-7B84F7CC3E28}" destId="{9BBBD166-4733-4AE3-A0C4-2A288F7C41CD}" srcOrd="2" destOrd="0" presId="urn:microsoft.com/office/officeart/2018/2/layout/IconVerticalSolidList"/>
    <dgm:cxn modelId="{EEF82F24-04FF-4880-B9A1-5F5F9D458C5B}" type="presParOf" srcId="{A311F5C9-FE7A-452C-8D3A-7B84F7CC3E28}" destId="{23A0E2DA-CA06-4C2B-99FA-A849A5B49C13}" srcOrd="3" destOrd="0" presId="urn:microsoft.com/office/officeart/2018/2/layout/IconVerticalSolidList"/>
    <dgm:cxn modelId="{77026BD2-637C-4764-82E6-D6BA26C2E14D}" type="presParOf" srcId="{A311F5C9-FE7A-452C-8D3A-7B84F7CC3E28}" destId="{774C0CA2-B33E-4458-A7FE-FF23EC2DB5F9}" srcOrd="4" destOrd="0" presId="urn:microsoft.com/office/officeart/2018/2/layout/IconVerticalSolidList"/>
    <dgm:cxn modelId="{8C5BF5EC-3188-4733-B19D-CF64A4D8DD5D}" type="presParOf" srcId="{BFFECD9C-27EB-43DD-B5E5-1D9529C5661F}" destId="{F398C409-719C-485A-9EA2-029B34B5A52C}" srcOrd="1" destOrd="0" presId="urn:microsoft.com/office/officeart/2018/2/layout/IconVerticalSolidList"/>
    <dgm:cxn modelId="{6A5DA967-CCEB-4760-AB58-A5661E4C5CFB}" type="presParOf" srcId="{BFFECD9C-27EB-43DD-B5E5-1D9529C5661F}" destId="{FBA1CE12-0F4D-4505-869F-4AFFD7C22B24}" srcOrd="2" destOrd="0" presId="urn:microsoft.com/office/officeart/2018/2/layout/IconVerticalSolidList"/>
    <dgm:cxn modelId="{1B48A3EC-97DF-4695-B065-1EC0431BA6B7}" type="presParOf" srcId="{FBA1CE12-0F4D-4505-869F-4AFFD7C22B24}" destId="{77C8BBC0-EA65-433A-8608-3CFFB47A67C2}" srcOrd="0" destOrd="0" presId="urn:microsoft.com/office/officeart/2018/2/layout/IconVerticalSolidList"/>
    <dgm:cxn modelId="{04034AC5-9107-49D6-B672-0D68B009B154}" type="presParOf" srcId="{FBA1CE12-0F4D-4505-869F-4AFFD7C22B24}" destId="{938868BD-8FC4-4B2E-BCC7-E3C63ED86E7A}" srcOrd="1" destOrd="0" presId="urn:microsoft.com/office/officeart/2018/2/layout/IconVerticalSolidList"/>
    <dgm:cxn modelId="{1E50AED4-B77E-4375-B253-88E666B7616C}" type="presParOf" srcId="{FBA1CE12-0F4D-4505-869F-4AFFD7C22B24}" destId="{68FF11F5-00BB-4D02-8B44-5E96E1433B56}" srcOrd="2" destOrd="0" presId="urn:microsoft.com/office/officeart/2018/2/layout/IconVerticalSolidList"/>
    <dgm:cxn modelId="{599946D4-AB2A-4DA2-B00B-7E4F6D7C6A04}" type="presParOf" srcId="{FBA1CE12-0F4D-4505-869F-4AFFD7C22B24}" destId="{FDFDC0C6-B1FE-4B45-9E25-06953B01CD4B}" srcOrd="3" destOrd="0" presId="urn:microsoft.com/office/officeart/2018/2/layout/IconVerticalSolidList"/>
    <dgm:cxn modelId="{C190F773-E07A-45E7-A69D-7A90E2A9D19F}" type="presParOf" srcId="{BFFECD9C-27EB-43DD-B5E5-1D9529C5661F}" destId="{20F07CB5-8E18-4A89-AAF9-958B82ED083E}" srcOrd="3" destOrd="0" presId="urn:microsoft.com/office/officeart/2018/2/layout/IconVerticalSolidList"/>
    <dgm:cxn modelId="{9E3A7DF7-D1D0-4693-834A-541B2FDC4A7C}" type="presParOf" srcId="{BFFECD9C-27EB-43DD-B5E5-1D9529C5661F}" destId="{C2ADAABF-3D93-49DE-B95D-32B72EE2AE5C}" srcOrd="4" destOrd="0" presId="urn:microsoft.com/office/officeart/2018/2/layout/IconVerticalSolidList"/>
    <dgm:cxn modelId="{4C570BA4-72C5-4D37-897D-8A70DBFDDCAC}" type="presParOf" srcId="{C2ADAABF-3D93-49DE-B95D-32B72EE2AE5C}" destId="{F688ABD1-A3EC-482D-90D3-9152D21B7328}" srcOrd="0" destOrd="0" presId="urn:microsoft.com/office/officeart/2018/2/layout/IconVerticalSolidList"/>
    <dgm:cxn modelId="{F2E73DBC-2248-42BE-B901-C2D64240F555}" type="presParOf" srcId="{C2ADAABF-3D93-49DE-B95D-32B72EE2AE5C}" destId="{0F7CC2D1-457E-48CF-8703-D13CD4FCA905}" srcOrd="1" destOrd="0" presId="urn:microsoft.com/office/officeart/2018/2/layout/IconVerticalSolidList"/>
    <dgm:cxn modelId="{9C6A15DB-7CBB-4534-BEC5-8DD2F4961DDF}" type="presParOf" srcId="{C2ADAABF-3D93-49DE-B95D-32B72EE2AE5C}" destId="{07E90ACA-0DAE-4718-8F19-3A07FCF1C38B}" srcOrd="2" destOrd="0" presId="urn:microsoft.com/office/officeart/2018/2/layout/IconVerticalSolidList"/>
    <dgm:cxn modelId="{C8A8EE61-A648-4AB0-A32C-CF0339E8359B}" type="presParOf" srcId="{C2ADAABF-3D93-49DE-B95D-32B72EE2AE5C}" destId="{E350F959-8A01-45EF-B706-DEB8CD4AC5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CB552-B500-4451-9AF6-457B4D60DA9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22BF9A30-0C9F-495B-962B-9401D439B5A1}">
      <dgm:prSet/>
      <dgm:spPr/>
      <dgm:t>
        <a:bodyPr/>
        <a:lstStyle/>
        <a:p>
          <a:pPr>
            <a:defRPr cap="all"/>
          </a:pPr>
          <a:r>
            <a:rPr lang="en-US"/>
            <a:t>David Conrad</a:t>
          </a:r>
        </a:p>
      </dgm:t>
    </dgm:pt>
    <dgm:pt modelId="{63C30D96-A991-4D43-8EE4-1B846D63BCB3}" type="parTrans" cxnId="{5E7808F6-2F90-4FFE-B975-1EF1964D03F0}">
      <dgm:prSet/>
      <dgm:spPr/>
      <dgm:t>
        <a:bodyPr/>
        <a:lstStyle/>
        <a:p>
          <a:endParaRPr lang="en-US"/>
        </a:p>
      </dgm:t>
    </dgm:pt>
    <dgm:pt modelId="{FEE601B2-9055-4759-8DFC-33D27952A7AF}" type="sibTrans" cxnId="{5E7808F6-2F90-4FFE-B975-1EF1964D03F0}">
      <dgm:prSet/>
      <dgm:spPr/>
      <dgm:t>
        <a:bodyPr/>
        <a:lstStyle/>
        <a:p>
          <a:endParaRPr lang="en-US"/>
        </a:p>
      </dgm:t>
    </dgm:pt>
    <dgm:pt modelId="{3DD9A86D-3AA5-4293-88D8-32A0713F0706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Conradd@IU.edu</a:t>
          </a:r>
          <a:endParaRPr lang="en-US"/>
        </a:p>
      </dgm:t>
    </dgm:pt>
    <dgm:pt modelId="{EB5011E9-1BB1-4AC0-93DA-86BB67E1227C}" type="parTrans" cxnId="{840CA31F-90A3-402E-8E29-B985F5F8034F}">
      <dgm:prSet/>
      <dgm:spPr/>
      <dgm:t>
        <a:bodyPr/>
        <a:lstStyle/>
        <a:p>
          <a:endParaRPr lang="en-US"/>
        </a:p>
      </dgm:t>
    </dgm:pt>
    <dgm:pt modelId="{A4774987-7CE3-4D14-A8BF-CAB2BB21D323}" type="sibTrans" cxnId="{840CA31F-90A3-402E-8E29-B985F5F8034F}">
      <dgm:prSet/>
      <dgm:spPr/>
      <dgm:t>
        <a:bodyPr/>
        <a:lstStyle/>
        <a:p>
          <a:endParaRPr lang="en-US"/>
        </a:p>
      </dgm:t>
    </dgm:pt>
    <dgm:pt modelId="{19BC4BD3-068C-485C-A0F8-C22D556A39BB}">
      <dgm:prSet/>
      <dgm:spPr/>
      <dgm:t>
        <a:bodyPr/>
        <a:lstStyle/>
        <a:p>
          <a:pPr>
            <a:defRPr cap="all"/>
          </a:pPr>
          <a:r>
            <a:rPr lang="en-US"/>
            <a:t>502-381-3806</a:t>
          </a:r>
        </a:p>
      </dgm:t>
    </dgm:pt>
    <dgm:pt modelId="{704FF64E-1D16-477A-B316-6A9987D0264B}" type="parTrans" cxnId="{76B0E35A-C163-43C1-B4F1-A52C0063301B}">
      <dgm:prSet/>
      <dgm:spPr/>
      <dgm:t>
        <a:bodyPr/>
        <a:lstStyle/>
        <a:p>
          <a:endParaRPr lang="en-US"/>
        </a:p>
      </dgm:t>
    </dgm:pt>
    <dgm:pt modelId="{3886BF98-9DA3-4CF8-A223-417D01A52C4E}" type="sibTrans" cxnId="{76B0E35A-C163-43C1-B4F1-A52C0063301B}">
      <dgm:prSet/>
      <dgm:spPr/>
      <dgm:t>
        <a:bodyPr/>
        <a:lstStyle/>
        <a:p>
          <a:endParaRPr lang="en-US"/>
        </a:p>
      </dgm:t>
    </dgm:pt>
    <dgm:pt modelId="{B453156D-CA9D-4C26-A6DD-0788CB2D116E}" type="pres">
      <dgm:prSet presAssocID="{A26CB552-B500-4451-9AF6-457B4D60DA93}" presName="root" presStyleCnt="0">
        <dgm:presLayoutVars>
          <dgm:dir/>
          <dgm:resizeHandles val="exact"/>
        </dgm:presLayoutVars>
      </dgm:prSet>
      <dgm:spPr/>
    </dgm:pt>
    <dgm:pt modelId="{47C3F790-948E-4FB4-BFF0-3891C3CA9F81}" type="pres">
      <dgm:prSet presAssocID="{22BF9A30-0C9F-495B-962B-9401D439B5A1}" presName="compNode" presStyleCnt="0"/>
      <dgm:spPr/>
    </dgm:pt>
    <dgm:pt modelId="{25AE3778-AFD4-4327-A84E-F3F0D0F13D19}" type="pres">
      <dgm:prSet presAssocID="{22BF9A30-0C9F-495B-962B-9401D439B5A1}" presName="iconBgRect" presStyleLbl="bgShp" presStyleIdx="0" presStyleCnt="3"/>
      <dgm:spPr/>
    </dgm:pt>
    <dgm:pt modelId="{A476E2C5-A542-4422-BC21-8F9669FFDB5F}" type="pres">
      <dgm:prSet presAssocID="{22BF9A30-0C9F-495B-962B-9401D439B5A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98A0138-CDD8-48AB-A9ED-8306BDFAFB5C}" type="pres">
      <dgm:prSet presAssocID="{22BF9A30-0C9F-495B-962B-9401D439B5A1}" presName="spaceRect" presStyleCnt="0"/>
      <dgm:spPr/>
    </dgm:pt>
    <dgm:pt modelId="{A77BEEDF-2032-4F17-938C-005EB5F52291}" type="pres">
      <dgm:prSet presAssocID="{22BF9A30-0C9F-495B-962B-9401D439B5A1}" presName="textRect" presStyleLbl="revTx" presStyleIdx="0" presStyleCnt="3">
        <dgm:presLayoutVars>
          <dgm:chMax val="1"/>
          <dgm:chPref val="1"/>
        </dgm:presLayoutVars>
      </dgm:prSet>
      <dgm:spPr/>
    </dgm:pt>
    <dgm:pt modelId="{00756B7F-91D2-4171-B621-88B07EC9AC51}" type="pres">
      <dgm:prSet presAssocID="{FEE601B2-9055-4759-8DFC-33D27952A7AF}" presName="sibTrans" presStyleCnt="0"/>
      <dgm:spPr/>
    </dgm:pt>
    <dgm:pt modelId="{2292EB7E-C9AB-458D-AA4F-F6211F48DB7E}" type="pres">
      <dgm:prSet presAssocID="{3DD9A86D-3AA5-4293-88D8-32A0713F0706}" presName="compNode" presStyleCnt="0"/>
      <dgm:spPr/>
    </dgm:pt>
    <dgm:pt modelId="{66D09DA9-DFC7-41FA-96D1-1FC8AB592756}" type="pres">
      <dgm:prSet presAssocID="{3DD9A86D-3AA5-4293-88D8-32A0713F0706}" presName="iconBgRect" presStyleLbl="bgShp" presStyleIdx="1" presStyleCnt="3"/>
      <dgm:spPr/>
    </dgm:pt>
    <dgm:pt modelId="{3FAA4D0B-641A-4FF0-8206-B52EF3FFCA06}" type="pres">
      <dgm:prSet presAssocID="{3DD9A86D-3AA5-4293-88D8-32A0713F070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0BC00F4-66A1-4862-A03B-0D71406A5CE2}" type="pres">
      <dgm:prSet presAssocID="{3DD9A86D-3AA5-4293-88D8-32A0713F0706}" presName="spaceRect" presStyleCnt="0"/>
      <dgm:spPr/>
    </dgm:pt>
    <dgm:pt modelId="{08005A47-41A7-4895-A8AD-2E0BA7174120}" type="pres">
      <dgm:prSet presAssocID="{3DD9A86D-3AA5-4293-88D8-32A0713F0706}" presName="textRect" presStyleLbl="revTx" presStyleIdx="1" presStyleCnt="3">
        <dgm:presLayoutVars>
          <dgm:chMax val="1"/>
          <dgm:chPref val="1"/>
        </dgm:presLayoutVars>
      </dgm:prSet>
      <dgm:spPr/>
    </dgm:pt>
    <dgm:pt modelId="{E52345DF-A178-46A4-AF88-F65526BD8BFE}" type="pres">
      <dgm:prSet presAssocID="{A4774987-7CE3-4D14-A8BF-CAB2BB21D323}" presName="sibTrans" presStyleCnt="0"/>
      <dgm:spPr/>
    </dgm:pt>
    <dgm:pt modelId="{4DBCBE85-0A37-4FBA-BE3C-BF75D3AF41CD}" type="pres">
      <dgm:prSet presAssocID="{19BC4BD3-068C-485C-A0F8-C22D556A39BB}" presName="compNode" presStyleCnt="0"/>
      <dgm:spPr/>
    </dgm:pt>
    <dgm:pt modelId="{2A8DF692-CF23-421C-A1FC-554BDA2FF6AA}" type="pres">
      <dgm:prSet presAssocID="{19BC4BD3-068C-485C-A0F8-C22D556A39BB}" presName="iconBgRect" presStyleLbl="bgShp" presStyleIdx="2" presStyleCnt="3"/>
      <dgm:spPr/>
    </dgm:pt>
    <dgm:pt modelId="{93BC71AB-BF18-4D49-B709-2523BBE6D86C}" type="pres">
      <dgm:prSet presAssocID="{19BC4BD3-068C-485C-A0F8-C22D556A39BB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ACD62E9-249C-4E1C-8A6C-24ADC43B6C15}" type="pres">
      <dgm:prSet presAssocID="{19BC4BD3-068C-485C-A0F8-C22D556A39BB}" presName="spaceRect" presStyleCnt="0"/>
      <dgm:spPr/>
    </dgm:pt>
    <dgm:pt modelId="{6805979D-A8FD-40DC-AD74-524AAD8D03F8}" type="pres">
      <dgm:prSet presAssocID="{19BC4BD3-068C-485C-A0F8-C22D556A39B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E6A502-A473-4026-BCBF-46DC6B6A039F}" type="presOf" srcId="{22BF9A30-0C9F-495B-962B-9401D439B5A1}" destId="{A77BEEDF-2032-4F17-938C-005EB5F52291}" srcOrd="0" destOrd="0" presId="urn:microsoft.com/office/officeart/2018/5/layout/IconCircleLabelList"/>
    <dgm:cxn modelId="{CFAA690B-1EEB-486B-A186-0152646D86CE}" type="presOf" srcId="{A26CB552-B500-4451-9AF6-457B4D60DA93}" destId="{B453156D-CA9D-4C26-A6DD-0788CB2D116E}" srcOrd="0" destOrd="0" presId="urn:microsoft.com/office/officeart/2018/5/layout/IconCircleLabelList"/>
    <dgm:cxn modelId="{840CA31F-90A3-402E-8E29-B985F5F8034F}" srcId="{A26CB552-B500-4451-9AF6-457B4D60DA93}" destId="{3DD9A86D-3AA5-4293-88D8-32A0713F0706}" srcOrd="1" destOrd="0" parTransId="{EB5011E9-1BB1-4AC0-93DA-86BB67E1227C}" sibTransId="{A4774987-7CE3-4D14-A8BF-CAB2BB21D323}"/>
    <dgm:cxn modelId="{76B0E35A-C163-43C1-B4F1-A52C0063301B}" srcId="{A26CB552-B500-4451-9AF6-457B4D60DA93}" destId="{19BC4BD3-068C-485C-A0F8-C22D556A39BB}" srcOrd="2" destOrd="0" parTransId="{704FF64E-1D16-477A-B316-6A9987D0264B}" sibTransId="{3886BF98-9DA3-4CF8-A223-417D01A52C4E}"/>
    <dgm:cxn modelId="{8EA470CA-7D72-4BC6-A11F-358E3C9C7133}" type="presOf" srcId="{19BC4BD3-068C-485C-A0F8-C22D556A39BB}" destId="{6805979D-A8FD-40DC-AD74-524AAD8D03F8}" srcOrd="0" destOrd="0" presId="urn:microsoft.com/office/officeart/2018/5/layout/IconCircleLabelList"/>
    <dgm:cxn modelId="{765A90CA-375C-4EDB-B3C9-A9F024056529}" type="presOf" srcId="{3DD9A86D-3AA5-4293-88D8-32A0713F0706}" destId="{08005A47-41A7-4895-A8AD-2E0BA7174120}" srcOrd="0" destOrd="0" presId="urn:microsoft.com/office/officeart/2018/5/layout/IconCircleLabelList"/>
    <dgm:cxn modelId="{5E7808F6-2F90-4FFE-B975-1EF1964D03F0}" srcId="{A26CB552-B500-4451-9AF6-457B4D60DA93}" destId="{22BF9A30-0C9F-495B-962B-9401D439B5A1}" srcOrd="0" destOrd="0" parTransId="{63C30D96-A991-4D43-8EE4-1B846D63BCB3}" sibTransId="{FEE601B2-9055-4759-8DFC-33D27952A7AF}"/>
    <dgm:cxn modelId="{6C2B404D-0A91-45DA-8910-EA67527455B2}" type="presParOf" srcId="{B453156D-CA9D-4C26-A6DD-0788CB2D116E}" destId="{47C3F790-948E-4FB4-BFF0-3891C3CA9F81}" srcOrd="0" destOrd="0" presId="urn:microsoft.com/office/officeart/2018/5/layout/IconCircleLabelList"/>
    <dgm:cxn modelId="{7C6E81F3-E4B0-413D-B248-77965E6025DE}" type="presParOf" srcId="{47C3F790-948E-4FB4-BFF0-3891C3CA9F81}" destId="{25AE3778-AFD4-4327-A84E-F3F0D0F13D19}" srcOrd="0" destOrd="0" presId="urn:microsoft.com/office/officeart/2018/5/layout/IconCircleLabelList"/>
    <dgm:cxn modelId="{428D5756-BC80-4AD2-B26E-0CBDA7737A13}" type="presParOf" srcId="{47C3F790-948E-4FB4-BFF0-3891C3CA9F81}" destId="{A476E2C5-A542-4422-BC21-8F9669FFDB5F}" srcOrd="1" destOrd="0" presId="urn:microsoft.com/office/officeart/2018/5/layout/IconCircleLabelList"/>
    <dgm:cxn modelId="{74E95A90-904C-45F0-9CF2-1991CB46C605}" type="presParOf" srcId="{47C3F790-948E-4FB4-BFF0-3891C3CA9F81}" destId="{398A0138-CDD8-48AB-A9ED-8306BDFAFB5C}" srcOrd="2" destOrd="0" presId="urn:microsoft.com/office/officeart/2018/5/layout/IconCircleLabelList"/>
    <dgm:cxn modelId="{2B7BA85B-1C1D-45C1-A6C7-E1CEF3287A32}" type="presParOf" srcId="{47C3F790-948E-4FB4-BFF0-3891C3CA9F81}" destId="{A77BEEDF-2032-4F17-938C-005EB5F52291}" srcOrd="3" destOrd="0" presId="urn:microsoft.com/office/officeart/2018/5/layout/IconCircleLabelList"/>
    <dgm:cxn modelId="{434B6CCF-B5ED-4F81-AB93-BC19005E165E}" type="presParOf" srcId="{B453156D-CA9D-4C26-A6DD-0788CB2D116E}" destId="{00756B7F-91D2-4171-B621-88B07EC9AC51}" srcOrd="1" destOrd="0" presId="urn:microsoft.com/office/officeart/2018/5/layout/IconCircleLabelList"/>
    <dgm:cxn modelId="{5C3597D6-E9B1-4999-8983-5C8F31588A98}" type="presParOf" srcId="{B453156D-CA9D-4C26-A6DD-0788CB2D116E}" destId="{2292EB7E-C9AB-458D-AA4F-F6211F48DB7E}" srcOrd="2" destOrd="0" presId="urn:microsoft.com/office/officeart/2018/5/layout/IconCircleLabelList"/>
    <dgm:cxn modelId="{84F68C55-E4AB-4AA4-A91B-442C6A09582E}" type="presParOf" srcId="{2292EB7E-C9AB-458D-AA4F-F6211F48DB7E}" destId="{66D09DA9-DFC7-41FA-96D1-1FC8AB592756}" srcOrd="0" destOrd="0" presId="urn:microsoft.com/office/officeart/2018/5/layout/IconCircleLabelList"/>
    <dgm:cxn modelId="{F1B65275-E27D-4E68-AC88-98708A091FE2}" type="presParOf" srcId="{2292EB7E-C9AB-458D-AA4F-F6211F48DB7E}" destId="{3FAA4D0B-641A-4FF0-8206-B52EF3FFCA06}" srcOrd="1" destOrd="0" presId="urn:microsoft.com/office/officeart/2018/5/layout/IconCircleLabelList"/>
    <dgm:cxn modelId="{BF955772-4E27-4933-8B49-B9BD886749D0}" type="presParOf" srcId="{2292EB7E-C9AB-458D-AA4F-F6211F48DB7E}" destId="{A0BC00F4-66A1-4862-A03B-0D71406A5CE2}" srcOrd="2" destOrd="0" presId="urn:microsoft.com/office/officeart/2018/5/layout/IconCircleLabelList"/>
    <dgm:cxn modelId="{4C98984E-F57C-4AFF-A011-DBCBF0F9394A}" type="presParOf" srcId="{2292EB7E-C9AB-458D-AA4F-F6211F48DB7E}" destId="{08005A47-41A7-4895-A8AD-2E0BA7174120}" srcOrd="3" destOrd="0" presId="urn:microsoft.com/office/officeart/2018/5/layout/IconCircleLabelList"/>
    <dgm:cxn modelId="{7E907200-2398-488D-8F74-C8C40DCE9BB6}" type="presParOf" srcId="{B453156D-CA9D-4C26-A6DD-0788CB2D116E}" destId="{E52345DF-A178-46A4-AF88-F65526BD8BFE}" srcOrd="3" destOrd="0" presId="urn:microsoft.com/office/officeart/2018/5/layout/IconCircleLabelList"/>
    <dgm:cxn modelId="{56608DB6-9782-4E09-8D52-863D1AA31F99}" type="presParOf" srcId="{B453156D-CA9D-4C26-A6DD-0788CB2D116E}" destId="{4DBCBE85-0A37-4FBA-BE3C-BF75D3AF41CD}" srcOrd="4" destOrd="0" presId="urn:microsoft.com/office/officeart/2018/5/layout/IconCircleLabelList"/>
    <dgm:cxn modelId="{E75C0BED-4347-460B-9BC4-01F886F83A2D}" type="presParOf" srcId="{4DBCBE85-0A37-4FBA-BE3C-BF75D3AF41CD}" destId="{2A8DF692-CF23-421C-A1FC-554BDA2FF6AA}" srcOrd="0" destOrd="0" presId="urn:microsoft.com/office/officeart/2018/5/layout/IconCircleLabelList"/>
    <dgm:cxn modelId="{64745628-B69C-436F-AA17-37C912CCEE71}" type="presParOf" srcId="{4DBCBE85-0A37-4FBA-BE3C-BF75D3AF41CD}" destId="{93BC71AB-BF18-4D49-B709-2523BBE6D86C}" srcOrd="1" destOrd="0" presId="urn:microsoft.com/office/officeart/2018/5/layout/IconCircleLabelList"/>
    <dgm:cxn modelId="{7B834D02-D9E9-49DC-BEFC-BF8697F8BBAA}" type="presParOf" srcId="{4DBCBE85-0A37-4FBA-BE3C-BF75D3AF41CD}" destId="{CACD62E9-249C-4E1C-8A6C-24ADC43B6C15}" srcOrd="2" destOrd="0" presId="urn:microsoft.com/office/officeart/2018/5/layout/IconCircleLabelList"/>
    <dgm:cxn modelId="{5914280C-1B3A-475A-B72E-292B931C9E5B}" type="presParOf" srcId="{4DBCBE85-0A37-4FBA-BE3C-BF75D3AF41CD}" destId="{6805979D-A8FD-40DC-AD74-524AAD8D03F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33A34-7811-413B-B402-DEB900CC1694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C6D9E-C008-4776-B014-FB946C899A1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0E2DA-CA06-4C2B-99FA-A849A5B49C13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Jasper </a:t>
          </a:r>
        </a:p>
      </dsp:txBody>
      <dsp:txXfrm>
        <a:off x="1941716" y="718"/>
        <a:ext cx="2931121" cy="1681139"/>
      </dsp:txXfrm>
    </dsp:sp>
    <dsp:sp modelId="{774C0CA2-B33E-4458-A7FE-FF23EC2DB5F9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Speech to Text Class Developed in 2015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Outdated </a:t>
          </a:r>
        </a:p>
      </dsp:txBody>
      <dsp:txXfrm>
        <a:off x="4872838" y="718"/>
        <a:ext cx="1640765" cy="1681139"/>
      </dsp:txXfrm>
    </dsp:sp>
    <dsp:sp modelId="{77C8BBC0-EA65-433A-8608-3CFFB47A67C2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868BD-8FC4-4B2E-BCC7-E3C63ED86E7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DC0C6-B1FE-4B45-9E25-06953B01CD4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Tactile Numpad</a:t>
          </a:r>
        </a:p>
      </dsp:txBody>
      <dsp:txXfrm>
        <a:off x="1941716" y="2102143"/>
        <a:ext cx="4571887" cy="1681139"/>
      </dsp:txXfrm>
    </dsp:sp>
    <dsp:sp modelId="{F688ABD1-A3EC-482D-90D3-9152D21B732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CC2D1-457E-48CF-8703-D13CD4FCA90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0F959-8A01-45EF-B706-DEB8CD4AC583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Festival Lite Text to Speech from Carnegie Melon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E3778-AFD4-4327-A84E-F3F0D0F13D19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6E2C5-A542-4422-BC21-8F9669FFDB5F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BEEDF-2032-4F17-938C-005EB5F52291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David Conrad</a:t>
          </a:r>
        </a:p>
      </dsp:txBody>
      <dsp:txXfrm>
        <a:off x="75768" y="3053169"/>
        <a:ext cx="3093750" cy="720000"/>
      </dsp:txXfrm>
    </dsp:sp>
    <dsp:sp modelId="{66D09DA9-DFC7-41FA-96D1-1FC8AB592756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A4D0B-641A-4FF0-8206-B52EF3FFCA0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05A47-41A7-4895-A8AD-2E0BA717412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>
              <a:hlinkClick xmlns:r="http://schemas.openxmlformats.org/officeDocument/2006/relationships" r:id="rId5"/>
            </a:rPr>
            <a:t>Conradd@IU.edu</a:t>
          </a:r>
          <a:endParaRPr lang="en-US" sz="3000" kern="1200"/>
        </a:p>
      </dsp:txBody>
      <dsp:txXfrm>
        <a:off x="3710925" y="3053169"/>
        <a:ext cx="3093750" cy="720000"/>
      </dsp:txXfrm>
    </dsp:sp>
    <dsp:sp modelId="{2A8DF692-CF23-421C-A1FC-554BDA2FF6AA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C71AB-BF18-4D49-B709-2523BBE6D86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5979D-A8FD-40DC-AD74-524AAD8D03F8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502-381-3806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44204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0-04-10T15:25:43.61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1091">
    <iact:property name="dataType"/>
    <iact:actionData xml:id="d0">
      <inkml:trace xmlns:inkml="http://www.w3.org/2003/InkML" xml:id="stk0" contextRef="#ctx0" brushRef="#br0">17472 12590 0,'41'0'12,"0"0"-10,42 0 11,42 0 4,123 0-1,0 0 1,-82 0 0,-125 0-1,84 0 1,40 0 0,-123 0-1,165 0 1,0 0-1,41 0 1,125 0 0,41-83-1,-42 42 1,-165 0 0,-41 41-1,82 0 1,-41 0 0,42 0-1,247 0 1,250 0 0,-1 0-1,-83 41 1,-372-41 0,-124 0-1,-125 0 79,1 0-22</inkml:trace>
    </iact:actionData>
  </iact:action>
  <iact:action type="add" startTime="34790">
    <iact:property name="dataType"/>
    <iact:actionData xml:id="d1">
      <inkml:trace xmlns:inkml="http://www.w3.org/2003/InkML" xml:id="stk1" contextRef="#ctx0" brushRef="#br0">18424 13501 0,'41'0'3,"1"0"1,-1-41 2,42 41 10,0 0 1,82-41-1,84 41 1,165-42 0,-83 42-1,-290 0 0,166 0 1,0 0 0,42 0-1,-208 0-15,249 0 15,-42 0 1,-82 0-1,0 0 1,-1 0 0,166 0-1,415 42 1,-42-1 0,-125 0-1,-537-41-15,330 42 15,-206-1 1,-125-41-1,1 0 34,-1 0 8,0 0-51,1 0 1,-1 0 20,1 0-12,-1 0 48,0 0-23</inkml:trace>
    </iact:actionData>
  </iact:action>
  <iact:action type="add" startTime="40056">
    <iact:property name="dataType"/>
    <iact:actionData xml:id="d2">
      <inkml:trace xmlns:inkml="http://www.w3.org/2003/InkML" xml:id="stk2" contextRef="#ctx0" brushRef="#br0">17679 14537 0,'41'0'38,"1"0"-16,-42-42-16,41 42 8,0 0 3,84 0 0,-43-41-17,-40 41 17,82 0-1,-83 0 1,332-83-1,-83 42 1,-166-1 0,-41 42-1,-42 0 1,1 0 0,40 0 0,43 0-1,-43 0 1,1 0 0,0 0-1,41 42 1,42-42 0,-1 41-1,-123-41 1,82 0-1,0 41 1,-82-41 0,-1 0-1,0 0 1,1 0 0,-1 0-1,1 0 1,40 0 0,-40 0-1,41 0 1,-1 0 0,1 0-1,-41 0 2,-1 0 46,0 0-54,1 0-1,-1 0 8,42 0-17,0 0 17,0 0-1,-1 0 1,1 42 0,0-1-1,-42-41 1,1 0 32,-1 0-32,42 0-1,-42 0-15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44204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20-04-10T18:26:44.72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3034">
    <iact:property name="dataType"/>
    <iact:actionData xml:id="d0">
      <inkml:trace xmlns:inkml="http://www.w3.org/2003/InkML" xml:id="stk0" contextRef="#ctx0" brushRef="#br0">19359 16702 0,'0'-22'69,"0"0"-68,0 0 4,22 22-1,-22-22 8,67-67 4,66 0 1,66-110 0,89-111-1,133-266 1,-1 0 0,-109 177-1,-201 200 1,-88 88 0,-22 23-1,0-90 1,-22 1-1,0-22 1,-22-89 0,0-22 0,-45-111-1,0-111 1,1 111 0,-23 67-1,22 22 1,45 88 0,22 67-1,-22 44 1,22 44 0,-23 1-1,-43-45 1,21-22 0,-21 44-1,21-44 1,-21-44 0,-1-45-1,23 45 1,21 110 0,1 45-1,0 44 1,-1-22 0,-21 22-1,-45-67 1,-66 1 0,0-45 0,155 111-17,-156-89 16,68 45 1,-23 0 0,22 21-1,-22 1 1,-22 0 0,66 22-1,23 0 1,22 0-1,-23 0 1,23-22 0,22 22-1,0 0 1,-1 0 15,1 0-14,0 0-18,-66-22 17,-67 22 0,44 0-1,-44 0 1,-22 22 0,-134 67-1,24-1 1,-46 89 0,134-21-1,22 21 1,22-22 0,88-67 0,45-43-1,22 43 1,0 89 0,0 89-1,-22 44 1,-22-88 0,44-23-1,-23-66 1,1-44-1,22 22 1,22 177 0,45 88-1,-1 23 1,-43-23 0,-1-110 0,-22-89-1,0-154 1,22 65-1,-22 1 1,44 44 0,23 88-1,-23-44 1,0-22 0,0-44-1,-21-66 1,43 21 0,-44-22-1,45 23 1,43 43 0,45 68-1,-66-45 1,-67-67 0,23-22-1,-23 1 1,44 43 0,23 23-1,-23-45 1,-22-21 0,-21 21-1,43-21 1,-44 21 0,45 0-1,-1 1 1,45-1 0,44 45-1,22 0 1,22 22 0,-176-111-17,198 155 16,-66-88 1,-88-45 0,21 22-1,23-21 1,22 21 0,-111-44-17,67 23 16,-67-23 1,44-22 0,-22 44-1,1-44 1,-23 0 0,22 0-1,1 0 1,21 22 0,45 0-1,22 23 1,-23-23 0,-65-22 0,-23 0-1,0 0 1,0 0-1,22 0 1,23 22 0,-23-22 0,0 22-1,1-22 1,-23 0 0,-22-22 60,-22 22-72</inkml:trace>
    </iact:actionData>
  </iact:action>
  <iact:action type="add" startTime="12747">
    <iact:property name="dataType"/>
    <iact:actionData xml:id="d1">
      <inkml:trace xmlns:inkml="http://www.w3.org/2003/InkML" xml:id="stk1" contextRef="#ctx0" brushRef="#br0">25339 8351 0,'-22'-22'13,"0"22"4,22-22-1,-66 0-15,-1 0 15,-21-1 1,-1-43-1,-22 22 1,89 44 0,-244-111-1,-66 22 1,22 23 0,0 44-1,88 0 1,-43 22 0,87 0-1,68 22 1,-23 0 0,-44 67-1,-45 21 1,-88 67 0,66-44 0,111 0-1,23 22 1,43 45 0,-44 88-1,1 66 1,-1-66 0,22-22 0,45-67-1,22-66 1,22-44-1,44 22 1,1-45 0,43 23-1,45-1 1,22 1 0,22-1-1,23 1 1,65-45 0,68 23-1,-1-1 1,-155-22 0,-88-21-1,21-23 1,-21 0-1,44 0 1,88-23 0,1 1-1,-23-22 1,-22-22 0,23-1 0,-1 1-1,23-23 1,-67-44 0,-45 45-1,-43-45 1,-45 66 0,0 1-1,23 21 1,-23-21 0,0-67-1,0-44 1,-22-22 0,0-45-1,22 44 1,-22 68-1,0 21 1,0 22 0,-22 1 0,0-45-1,0-22 1,0 44 0,-23 44-1,23 1 1,-22 22 0,22 44-1,-1-22 1,-21-1 0,-22 1-1,21 0 1</inkml:trace>
    </iact:actionData>
  </iact:action>
  <iact:action type="add" startTime="14863">
    <iact:property name="dataType"/>
    <iact:actionData xml:id="d2">
      <inkml:trace xmlns:inkml="http://www.w3.org/2003/InkML" xml:id="stk2" contextRef="#ctx0" brushRef="#br0">8373 3478 0,'-22'0'112,"0"0"-103,-1 0-8,1 0 8,-111-22 8,-221 0-1,-67 22 1,0 22 0,67 22-1,22-22 1,66 0 0,44-22-1,67 23 1,67-1 0,66-22-17,-23 0 16,1 22 1,0 0-1,-23 0 1,23 0 0,22-22 0,0 22 17,-89 45-18,-22 44 1,22-23 0,89-88-1,-67 45 0,23 21 1,-67 89 0,-88 89-1,-1 88 1,45-66 0,66-89-1,23-44 1,43-22 0,-21 22-1,22 22 1,-1 0 0,1 44-1,22-22 1,-23 23 0,23-23 0,22 44-1,67 45 1,-67-221-17,88 242 16,-21 1 1,-45-44 0,22-67-1,45 67 1,44 66 0,44 111-1,-22-67 1,-44-43 0,22-46-1,22-43 1,22-1 0,-177-198-17,155 220 16,-22-21 1,44 21 0,-44-43-1,22-23 1,-22-44 0,-45-22-1,-21-67 1,-1 22 0,23-21-1,0 21 1,-23-22 0,0 1-1,1-23 1,22 22 0,-23-22-1,0 0 1,23 1 0,-89-1-1,22-22 34,22 0-33,45-45-17,-22-21 17,-1 0 0,111-67-1,-155 133 1,333-266-1,-1-66 1,45-111 0,-133 0-1,-1-67 1,-43-88 0,-111 88 0,-89 112-1,-44 43 1,-23 67-1,23 23 1,22-90 0,44-21-1,23 21 1,-23 1 0,1-23-1,-23 1 1,-22 65 0,0 90 0,0-1-1,-22-43 1,-23 43-1,1 89 1,22 22 0,-23 67-1,23 0 1,0 0 0,-44 21 0,-23-43-1,-22 22 1,1-1 0,21 1-1,0 0 1,-21-1 0,-45 1-1,22 0 1,88 22 0,23 22-1</inkml:trace>
    </iact:actionData>
  </iact:action>
  <iact:action type="add" startTime="18824">
    <iact:property name="dataType"/>
    <iact:actionData xml:id="d3">
      <inkml:trace xmlns:inkml="http://www.w3.org/2003/InkML" xml:id="stk3" contextRef="#ctx0" brushRef="#br0">11740 15307 0,'-23'0'21,"23"-22"-19,-44-1 14,22 23-1,-67-66 2,-21-45 0,21 0-1,-44 1 1,22 43 0,23 1-1,43 44 1,-21 22-1,22-23 1,-45 1 0,23 22-1,21 0 1,1 0 0,-22 0-1,-23 0 1,0 45 0,23-23-1,0 0 1,-1 22 0,1 1-1,-1-1 1,1-22 0,44 0-1,-1-22 1,23 22 0,-22-22-1,0 22 1,-44 23 0,21 21-1,1-22 1,0 23 0,0-23 0,21 1-1,23-23 1,0 0 0,0 22-1,0 23 2,0-1-2,0-22 0,45 1 1,-23 21 0,22 1-1,-22-1 1,-22-44 0,22 0 0,23 0-1,21 23 1,23-1 0,-67-22-1,67 23 1,-1 21-1,23 23 1,0-1 0,-23-21-1,-21-1 1,-1-22 0,23 1-1,21-1 1,-43 0 0,-1-22-1,45 1 1,22 21 0,44 0-1,45-22 1,-67-22 0,0 0-1,-44 0 1,-89 0 0,0 0-1,0 0 1,22 0-1,-22-44 1,45 0 0,-23-45 0,0-22-1,23-44 1,-23 45 0,1 21-1,-23-66 1,-22 44 0,0-22-1,0 0 1,0 45 0,0 21-1,0 23 1,-22 0 0,-1-1-1,-21 23 1,-22 0 0,21-22 0,-21 22-1,44-1 1,-23 23-1,1-22 1,-22 22 0,21 0-1,1 0 1,22 0 0,0 0-1,-23 0 1,23-22 0,0 22-1,-44 0 1,44 0 0,-1 0-1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EA94-6970-4C71-AAC4-1AED2EEC3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CB78A-E7ED-4722-BCE5-3BBD8F1C6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52FA6-AA5E-426E-BB23-A1F14970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360FC-B7BB-48A9-905B-CBDF26F3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D977E-77AA-41A6-B170-9345AD14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1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A4EB-772D-4467-9E78-F5BB724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6DBF5-F164-46F4-9966-0220770F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E8B12-FBD3-4169-87BD-769CD0BF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D31B8-CE20-42E9-ADC1-7A3023A6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EC8BA-5141-4257-98D4-DBF15EB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5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4DE438-98D1-4EC7-9D5B-D50E317EA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778DF-0C3C-4F83-9CDF-F03B7305E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EFBF-1618-4F21-917A-E561E3E5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856F-964C-4ED8-8780-C618B7DA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4A45C-9B63-48A2-83D2-D387EA4D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87D0-D4BA-4C29-8E4E-A32C3FF7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BC1AB-E781-4A16-AC46-3B7EC9555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0080A-9A11-4280-97C8-89A36FB5A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F8FC-003F-4EC2-BC32-23CF4E03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DE6F-0F63-488D-8035-391F46F6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33AD-5E0A-4344-9838-628B30B8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776F4-1DE1-4BD1-A3E0-3963791A9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DD266-BD40-4FDC-BDAF-7EE99499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7E49-7225-4611-99C8-7544F0B20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E649-C47B-4E25-B940-2EF89D6D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DB06-0B17-42C8-A05D-E74BB135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0D9A-8FE8-430B-A9FE-37E00A779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923B-CCBA-420A-927F-1AC9D9C08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D9D1D-0B05-47C8-B834-C6886697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EB97D-AF31-4FBB-BB70-3132A83D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AF644-F27E-45C4-A486-3015AB77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7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0E31-0C76-4787-8E88-E3A40D68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14DE-E6B5-4F2A-83EB-A05ED205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D0AF1-201C-435E-8387-CD83715DA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B9CAD-6757-4A86-9069-DE18A63D3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7A858-C74D-4E05-85C1-8A53FE57F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94E74-6022-4B20-A01E-5F278999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B2D04-A6F8-489F-8156-261603B8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BC051-AA77-4BD3-8E0F-F401033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0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F79E-CF02-4A6B-AAFB-B0B43E20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706B3-C15D-4532-90F1-087F38E0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4E422-4116-4ABA-84BE-73300C59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92576-6588-4EAC-A5FD-BFE967C0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E6B8E-F0CA-4447-8514-22DF0685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98E487-EF0A-481E-9537-AD8F1DB3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28277-18A9-4F23-82E6-6D83D152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9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D006-801E-41B1-99A5-6BD2AA0F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0C50D-FA08-40D1-B7BB-4BDBBA94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072DA-0C5D-49AB-A9D6-1A5A1A9BB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516C8-4D44-417D-BD71-415016B22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7D06A-494B-45B1-9BAA-1B591CD5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7B7FA-52D2-4138-BB84-A14FF0AA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D9FB-5EA6-4182-8058-48967306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09C66-1E7D-49F6-A518-122AD4EFD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BE7CA-E76B-4642-ADEC-9A1C0C57D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2508B-A2F2-47BD-AFFC-F1512D89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13A38-9F25-43C1-96CF-9288A75C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866DF-88B3-49D1-B4C4-32DE3A9C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0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F5E70-8C28-4FD7-BAC4-15890320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90FE7-D2E7-4910-AC8F-0490B0A01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E3D1E-6785-46C2-94FD-57428FFFF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5331-4628-4CB7-B2B1-DC5C9D63482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5E43B-62E9-4837-8F29-615432141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A7B4C-1D94-4BFE-9699-A748593D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6F11-82EC-4014-A566-A655557D8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1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2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1.jpeg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5" Type="http://schemas.microsoft.com/office/2011/relationships/inkAction" Target="../ink/inkAction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E1DE6A-18FA-43A0-A004-A96D425A0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87A594-1156-4343-A6C6-0AEC0238B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06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2B12C-5CE2-4DDA-91DC-3E00977B8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981" y="891540"/>
            <a:ext cx="4492277" cy="5071109"/>
          </a:xfrm>
        </p:spPr>
        <p:txBody>
          <a:bodyPr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Raspberry Pi 4 Navigation System for the Visually Impaired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4F6BA-041A-4062-AFFC-5E93FEA06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4184" y="2199640"/>
            <a:ext cx="4775438" cy="2214338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David Conrad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B8551-2CBB-4D65-A9E0-120D17D50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384B36-DFAB-4B99-AD90-A883C1C6A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9"/>
    </mc:Choice>
    <mc:Fallback xmlns="">
      <p:transition spd="slow" advTm="17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BB906-8FCC-48E0-9DCD-4609EBBA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4644"/>
            <a:ext cx="4929556" cy="1243081"/>
          </a:xfrm>
        </p:spPr>
        <p:txBody>
          <a:bodyPr anchor="b">
            <a:normAutofit/>
          </a:bodyPr>
          <a:lstStyle/>
          <a:p>
            <a:pPr marL="0" indent="0" algn="ctr"/>
            <a:r>
              <a:rPr lang="en-US" sz="4000" dirty="0"/>
              <a:t>More Research and Starting to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0396A-C5F7-4BF4-9DCE-8BD388C42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15548"/>
            <a:ext cx="4929556" cy="419080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1 vs 4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USB vs USB C Power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 HDMI vs Component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and Mouse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3.0 Volt power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aspberry pi 4 model b 1gb/2gb/4gb mother board mainboard with ...">
            <a:extLst>
              <a:ext uri="{FF2B5EF4-FFF2-40B4-BE49-F238E27FC236}">
                <a16:creationId xmlns:a16="http://schemas.microsoft.com/office/drawing/2014/main" id="{A3289921-7770-458D-9BBC-AD36CE95B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9" r="-2" b="23601"/>
          <a:stretch/>
        </p:blipFill>
        <p:spPr bwMode="auto">
          <a:xfrm>
            <a:off x="6818278" y="343454"/>
            <a:ext cx="4853685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aspberry Pi Model B 512MB RAM ID: 998 - $39.95 : Adafruit ...">
            <a:extLst>
              <a:ext uri="{FF2B5EF4-FFF2-40B4-BE49-F238E27FC236}">
                <a16:creationId xmlns:a16="http://schemas.microsoft.com/office/drawing/2014/main" id="{2FE57CA5-76BA-4A13-837D-0F572A494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1" r="-1" b="6102"/>
          <a:stretch/>
        </p:blipFill>
        <p:spPr bwMode="auto">
          <a:xfrm>
            <a:off x="6818278" y="3597883"/>
            <a:ext cx="4853685" cy="29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01412F3-4106-4D05-817F-1C203EC02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719"/>
    </mc:Choice>
    <mc:Fallback xmlns="">
      <p:transition spd="slow" advTm="36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C1FFA-AE4E-4BA9-89FF-A7543B2F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anchor="ctr">
            <a:normAutofit fontScale="90000"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Building and Research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D9EC-4139-4AC1-927F-0C3384ED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416" y="351546"/>
            <a:ext cx="5358382" cy="146304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Raspbian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Linux Debian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Line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Ease of Building, Windows Remote Desktop vs SSH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218" name="Picture 2" descr="Command Line Interface - voidtools">
            <a:extLst>
              <a:ext uri="{FF2B5EF4-FFF2-40B4-BE49-F238E27FC236}">
                <a16:creationId xmlns:a16="http://schemas.microsoft.com/office/drawing/2014/main" id="{DC70E7AD-9174-4E01-9138-26277ACEA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86" y="2833321"/>
            <a:ext cx="5212080" cy="311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reate a custom Raspbian OS image for production. - Platformer ...">
            <a:extLst>
              <a:ext uri="{FF2B5EF4-FFF2-40B4-BE49-F238E27FC236}">
                <a16:creationId xmlns:a16="http://schemas.microsoft.com/office/drawing/2014/main" id="{CEE891EE-0A61-4A81-B9C6-F5BD6FE1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936" y="3609596"/>
            <a:ext cx="5212080" cy="15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AACC808-B3A3-4F0A-ADDB-330E157E8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83"/>
    </mc:Choice>
    <mc:Fallback xmlns="">
      <p:transition spd="slow" advTm="46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ABFE404-8D65-4573-A3EF-6DF47793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39A4C-2227-4958-AD64-89AFBBE7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4610244"/>
            <a:ext cx="3649703" cy="1714500"/>
          </a:xfrm>
        </p:spPr>
        <p:txBody>
          <a:bodyPr>
            <a:normAutofit/>
          </a:bodyPr>
          <a:lstStyle/>
          <a:p>
            <a:r>
              <a:rPr lang="en-US" sz="2800"/>
              <a:t>Research and Building</a:t>
            </a:r>
          </a:p>
        </p:txBody>
      </p:sp>
      <p:pic>
        <p:nvPicPr>
          <p:cNvPr id="8194" name="Picture 2" descr="PyCharm - Wikipedia">
            <a:extLst>
              <a:ext uri="{FF2B5EF4-FFF2-40B4-BE49-F238E27FC236}">
                <a16:creationId xmlns:a16="http://schemas.microsoft.com/office/drawing/2014/main" id="{31B43F8D-3F70-4CE0-A689-747C5501D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r="4112" b="5"/>
          <a:stretch/>
        </p:blipFill>
        <p:spPr bwMode="auto">
          <a:xfrm>
            <a:off x="673749" y="370320"/>
            <a:ext cx="3716238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30 Must-Have Online Sources To Master Python Programming Easily">
            <a:extLst>
              <a:ext uri="{FF2B5EF4-FFF2-40B4-BE49-F238E27FC236}">
                <a16:creationId xmlns:a16="http://schemas.microsoft.com/office/drawing/2014/main" id="{44B2DD81-41C1-4490-80C2-A886B7B5E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r="837" b="-3"/>
          <a:stretch/>
        </p:blipFill>
        <p:spPr bwMode="auto">
          <a:xfrm>
            <a:off x="4719344" y="370320"/>
            <a:ext cx="6798905" cy="40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4750763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C1F33-530C-48E5-A8E8-283A4F60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4610244"/>
            <a:ext cx="6725232" cy="17145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Pycharm IDE and Thonny</a:t>
            </a:r>
          </a:p>
          <a:p>
            <a:pPr marL="0" indent="0">
              <a:buNone/>
            </a:pPr>
            <a:r>
              <a:rPr lang="en-US" sz="1700"/>
              <a:t>Began experimenting with Python on the Pi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5765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9532CD-821F-4BB7-82C8-479E6511F547}"/>
              </a:ext>
            </a:extLst>
          </p:cNvPr>
          <p:cNvSpPr/>
          <p:nvPr/>
        </p:nvSpPr>
        <p:spPr>
          <a:xfrm>
            <a:off x="0" y="1497496"/>
            <a:ext cx="12192000" cy="53605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3C9EF-5918-41D1-9ED7-2469F2A8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Building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E9B2-533C-4305-80C1-5C28F107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Google speech to text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Required Voice Recording File Creation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Required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Google Geolocation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Required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Google text to speech API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Required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Headphones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Microphone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D1F615-4C10-44C5-BE57-1CDC14A0288F}"/>
              </a:ext>
            </a:extLst>
          </p:cNvPr>
          <p:cNvCxnSpPr>
            <a:cxnSpLocks/>
          </p:cNvCxnSpPr>
          <p:nvPr/>
        </p:nvCxnSpPr>
        <p:spPr>
          <a:xfrm>
            <a:off x="838200" y="2511973"/>
            <a:ext cx="33449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EA2159-E42F-4742-8BF1-3E12A342A0A2}"/>
              </a:ext>
            </a:extLst>
          </p:cNvPr>
          <p:cNvCxnSpPr>
            <a:cxnSpLocks/>
          </p:cNvCxnSpPr>
          <p:nvPr/>
        </p:nvCxnSpPr>
        <p:spPr>
          <a:xfrm>
            <a:off x="838200" y="3694385"/>
            <a:ext cx="31662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C4FA6-6BCD-4FFF-921F-06BCF5749BF7}"/>
              </a:ext>
            </a:extLst>
          </p:cNvPr>
          <p:cNvCxnSpPr>
            <a:cxnSpLocks/>
          </p:cNvCxnSpPr>
          <p:nvPr/>
        </p:nvCxnSpPr>
        <p:spPr>
          <a:xfrm>
            <a:off x="838200" y="4535213"/>
            <a:ext cx="39124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E19287-2205-4D34-BCAB-2AFE82173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4"/>
    </mc:Choice>
    <mc:Fallback xmlns="">
      <p:transition spd="slow" advTm="33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B116-B185-4AF4-A76B-2FBFC8A3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Research, Building, and Lessons Learned</a:t>
            </a:r>
          </a:p>
        </p:txBody>
      </p:sp>
      <p:pic>
        <p:nvPicPr>
          <p:cNvPr id="10242" name="Picture 2" descr="GitHub - geopy/geopy: Geocoding library for Python.">
            <a:extLst>
              <a:ext uri="{FF2B5EF4-FFF2-40B4-BE49-F238E27FC236}">
                <a16:creationId xmlns:a16="http://schemas.microsoft.com/office/drawing/2014/main" id="{735DF4BF-C51E-4305-AFBA-DC815D66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377" y="424328"/>
            <a:ext cx="3735295" cy="373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E30E0F-4BBC-47A0-A4DD-3BB7670BA2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44" y="424328"/>
            <a:ext cx="5126261" cy="3735295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C753-6AD8-4F96-9ECB-AE4BD0805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324" y="5149038"/>
            <a:ext cx="6675120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USB GPS Puck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NMEA Data, GPSD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Calculate Distance, </a:t>
            </a:r>
            <a:r>
              <a:rPr lang="en-US" sz="1700" dirty="0" err="1">
                <a:solidFill>
                  <a:schemeClr val="bg1"/>
                </a:solidFill>
              </a:rPr>
              <a:t>Geopy</a:t>
            </a: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pPr lvl="1"/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7A68BE-D727-4585-BA73-6D9CBBB69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50"/>
    </mc:Choice>
    <mc:Fallback xmlns="">
      <p:transition spd="slow" advTm="2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36A658-5D0B-4D1C-8D43-C652F35847F9}"/>
              </a:ext>
            </a:extLst>
          </p:cNvPr>
          <p:cNvSpPr/>
          <p:nvPr/>
        </p:nvSpPr>
        <p:spPr>
          <a:xfrm>
            <a:off x="6421721" y="0"/>
            <a:ext cx="577027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E62AA-E6FC-4523-BF95-B4451011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270" y="79964"/>
            <a:ext cx="4766330" cy="50119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Direction</a:t>
            </a:r>
          </a:p>
        </p:txBody>
      </p:sp>
      <p:sp>
        <p:nvSpPr>
          <p:cNvPr id="75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Click the Unit Circle Quiz">
            <a:extLst>
              <a:ext uri="{FF2B5EF4-FFF2-40B4-BE49-F238E27FC236}">
                <a16:creationId xmlns:a16="http://schemas.microsoft.com/office/drawing/2014/main" id="{B95DDCEF-A974-4322-A98C-EE44ECCB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328" y="1881789"/>
            <a:ext cx="4142232" cy="401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BF9C-49FE-47C4-8CE0-2AADF9F0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740" y="1369171"/>
            <a:ext cx="4765949" cy="573036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difference between the destination heading and the user’s current heading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 a Unit circle flat on your hand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the destination is at 0 degrees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 the difference in the two headings is where you are facing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 we know where we are facing: The difference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we know where we want to be: Zero Degrees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Turn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up Cases for each turn in 30-degree increments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Moon 19">
            <a:extLst>
              <a:ext uri="{FF2B5EF4-FFF2-40B4-BE49-F238E27FC236}">
                <a16:creationId xmlns:a16="http://schemas.microsoft.com/office/drawing/2014/main" id="{DA0FFD06-686F-404F-8330-6BDA4523C477}"/>
              </a:ext>
            </a:extLst>
          </p:cNvPr>
          <p:cNvSpPr/>
          <p:nvPr/>
        </p:nvSpPr>
        <p:spPr>
          <a:xfrm rot="9394361">
            <a:off x="4405378" y="1514565"/>
            <a:ext cx="447503" cy="2630213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ECD52BD-D645-462B-B6BC-18333F3CFDB1}"/>
              </a:ext>
            </a:extLst>
          </p:cNvPr>
          <p:cNvSpPr/>
          <p:nvPr/>
        </p:nvSpPr>
        <p:spPr>
          <a:xfrm rot="3444098">
            <a:off x="3701019" y="1486795"/>
            <a:ext cx="564122" cy="520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A351664-8BE7-4EE7-983F-4D62FF9C0A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20"/>
    </mc:Choice>
    <mc:Fallback xmlns="">
      <p:transition spd="slow" advTm="7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E6654-184F-400C-888B-DB2FBC84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New Problems, Research, and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254FDF-BD43-47DB-AEAE-4D73135FB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4272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6A2A1239-FC60-47FD-9377-7AFEA065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25" y="5016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BF41725-E028-4111-8847-B7540C9E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75" y="227965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arnegie Mellon University – Logos Download">
            <a:extLst>
              <a:ext uri="{FF2B5EF4-FFF2-40B4-BE49-F238E27FC236}">
                <a16:creationId xmlns:a16="http://schemas.microsoft.com/office/drawing/2014/main" id="{EB180D64-07E0-4B6B-A489-B5AFD8B7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5" y="44958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72E44A-0041-4B0E-B7BE-450FDF91D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8"/>
    </mc:Choice>
    <mc:Fallback xmlns="">
      <p:transition spd="slow" advTm="6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1AF6A-DCB9-4B97-9A14-E50DF5CD4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" b="2528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E353D5-D330-467B-8D32-38ED1AA8B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79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073"/>
    </mc:Choice>
    <mc:Fallback xmlns="">
      <p:transition spd="slow" advTm="6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FDA591-AB9D-4E3F-9F99-DA9F89AB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2057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26227D-43B0-4CA8-872C-D79181B09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02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5173"/>
    </mc:Choice>
    <mc:Fallback xmlns="">
      <p:transition spd="slow" advTm="5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F69A4D19-C676-4913-8318-D234E0358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 r="-1" b="2325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A5B5A7-552B-4FED-8E7E-0567D78F5A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7960" y="1236240"/>
              <a:ext cx="7894440" cy="478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A5B5A7-552B-4FED-8E7E-0567D78F5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2120" y="1172880"/>
                <a:ext cx="7925760" cy="49114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6DBDE4C-DD64-4A6F-818D-75AE4C6AE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587"/>
    </mc:Choice>
    <mc:Fallback xmlns="">
      <p:transition spd="slow" advTm="2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1D1DB-969B-4DDB-8FE5-C50EC468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David Conrad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1D51-2C5C-4E2B-BF49-64928D00C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Transferred to Indiana University Southeast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complete the process of transferring, I needed to visit several different buildings in IUS Campus</a:t>
            </a:r>
          </a:p>
          <a:p>
            <a:pPr marL="457200" lvl="1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Visit admissions</a:t>
            </a:r>
          </a:p>
          <a:p>
            <a:pPr marL="457200" lvl="1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Visit the advising office</a:t>
            </a:r>
          </a:p>
          <a:p>
            <a:pPr marL="457200" lvl="1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Visit University Professors</a:t>
            </a:r>
          </a:p>
          <a:p>
            <a:pPr marL="457200" lvl="1" indent="0">
              <a:buNone/>
            </a:pPr>
            <a:r>
              <a:rPr lang="en-US"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Find my classes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0C2CBB-073D-4119-88F2-D0C9E02F907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89920" y="4473000"/>
              <a:ext cx="2697840" cy="760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0C2CBB-073D-4119-88F2-D0C9E02F9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0560" y="4463640"/>
                <a:ext cx="2716560" cy="779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1C0300E-5E18-43E0-AC9F-358180FB4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0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5456"/>
    </mc:Choice>
    <mc:Fallback xmlns="">
      <p:transition spd="slow" advTm="4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9B4274-5D77-430E-8E5B-439C10FA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070" y="2724012"/>
            <a:ext cx="3813313" cy="2115316"/>
          </a:xfrm>
        </p:spPr>
        <p:txBody>
          <a:bodyPr>
            <a:normAutofit fontScale="90000"/>
          </a:bodyPr>
          <a:lstStyle/>
          <a:p>
            <a:r>
              <a:rPr lang="en-US" dirty="0"/>
              <a:t>Disabilities Resources Center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Office of Admissions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078" name="Picture 6" descr="COLLEGE SOFTBALL: IU Southeast blanks Spalding | Sports ...">
            <a:extLst>
              <a:ext uri="{FF2B5EF4-FFF2-40B4-BE49-F238E27FC236}">
                <a16:creationId xmlns:a16="http://schemas.microsoft.com/office/drawing/2014/main" id="{05B1DD8D-3C63-4445-AE4B-47C8BD5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5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E0EE65-792F-40BD-81A6-03F9AA50A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15"/>
    </mc:Choice>
    <mc:Fallback xmlns="">
      <p:transition spd="slow" advTm="2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publish your app on Google Play and the App Store? | GoodBarber">
            <a:extLst>
              <a:ext uri="{FF2B5EF4-FFF2-40B4-BE49-F238E27FC236}">
                <a16:creationId xmlns:a16="http://schemas.microsoft.com/office/drawing/2014/main" id="{196492A3-EF6E-4114-972F-5E67FEEC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39" y="-932270"/>
            <a:ext cx="12669078" cy="935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2E4187-A943-48FF-918A-C513DC19C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DA4408-9EB4-4985-8C66-48B724464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2"/>
    </mc:Choice>
    <mc:Fallback xmlns="">
      <p:transition spd="slow" advTm="17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1B13-CD3C-4A51-9CB4-19A5176C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3466" y="1941444"/>
            <a:ext cx="1573696" cy="2763079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Why stop with IUS</a:t>
            </a:r>
          </a:p>
        </p:txBody>
      </p:sp>
      <p:pic>
        <p:nvPicPr>
          <p:cNvPr id="5122" name="Picture 2" descr="Indiana University enrollment features record freshman class ...">
            <a:extLst>
              <a:ext uri="{FF2B5EF4-FFF2-40B4-BE49-F238E27FC236}">
                <a16:creationId xmlns:a16="http://schemas.microsoft.com/office/drawing/2014/main" id="{C837D44F-291A-4035-88E6-2EA56759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73" y="0"/>
            <a:ext cx="8739395" cy="68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3E75F6-E3ED-4063-B5C9-4A4EF8F8B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5"/>
    </mc:Choice>
    <mc:Fallback xmlns="">
      <p:transition spd="slow" advTm="15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F1F3-6578-4B95-9B50-2BD62690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354A37-5EE3-4CA4-9227-667E50853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1853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282954-9F00-4FDA-8BC5-BC6567793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0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0"/>
    </mc:Choice>
    <mc:Fallback xmlns="">
      <p:transition spd="slow" advTm="10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9847-869B-4AD3-B069-16F8CBCD9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While small, the campus doesn’t feel small to someone brand new.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Several different buildings to visit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Confusing for someone new</a:t>
            </a:r>
          </a:p>
        </p:txBody>
      </p:sp>
      <p:pic>
        <p:nvPicPr>
          <p:cNvPr id="1028" name="Picture 4" descr="Campuses: Indiana University">
            <a:extLst>
              <a:ext uri="{FF2B5EF4-FFF2-40B4-BE49-F238E27FC236}">
                <a16:creationId xmlns:a16="http://schemas.microsoft.com/office/drawing/2014/main" id="{78D83F3F-09F3-42D9-BE60-4FB0F6834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r="6262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3E4F8-E5A3-46C2-BFF9-F03DC16B5BCB}"/>
              </a:ext>
            </a:extLst>
          </p:cNvPr>
          <p:cNvSpPr txBox="1"/>
          <p:nvPr/>
        </p:nvSpPr>
        <p:spPr>
          <a:xfrm>
            <a:off x="1325218" y="1669252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 Campus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DE9042-4C7B-4D2F-8C88-52CF8B190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3"/>
    </mc:Choice>
    <mc:Fallback xmlns="">
      <p:transition spd="slow" advTm="21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48BB-1255-47EB-BC28-AF55D159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30" y="1679158"/>
            <a:ext cx="3444240" cy="2935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Very well-done map on one IU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 didn’t have access to one IU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8E1A1-1A0F-4606-8F38-C202497A3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12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6FFF8-A5AA-4065-8FCC-719BB778F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53" r="5820" b="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29978BC-9C8C-4407-91B6-465B8685A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93"/>
    </mc:Choice>
    <mc:Fallback xmlns="">
      <p:transition spd="slow" advTm="3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AE264-A583-4C36-9FB6-8E91530E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Google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56BC-D73E-43B3-93B9-32CBB230A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Navigates the user to admissions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Doesn’t get you to individual buildings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F5F5A-592D-49F8-BB3E-7D161419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10" y="1793906"/>
            <a:ext cx="7605085" cy="32701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D7740B7-3C7F-4BA4-9F2B-510A9E065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298"/>
    </mc:Choice>
    <mc:Fallback xmlns="">
      <p:transition spd="slow" advTm="1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B449-E374-436A-A7C9-0B433B50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809297"/>
            <a:ext cx="3363974" cy="59068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signs?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IUS has wonderful signage that guided me.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everyone can read signs.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Often, when I have an issue, I think of how it could be worse for someone who wasn’t as blessed as I was.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someone who was visually impaired navigate?</a:t>
            </a:r>
          </a:p>
        </p:txBody>
      </p:sp>
      <p:pic>
        <p:nvPicPr>
          <p:cNvPr id="2050" name="Picture 2" descr="IU Southeast campus on edge: – The Horizon">
            <a:extLst>
              <a:ext uri="{FF2B5EF4-FFF2-40B4-BE49-F238E27FC236}">
                <a16:creationId xmlns:a16="http://schemas.microsoft.com/office/drawing/2014/main" id="{1161FFC4-31A7-4F7A-9F5F-FC8D023E0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254559"/>
            <a:ext cx="6250769" cy="41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442945E-C728-42B5-9803-C7869B433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476"/>
    </mc:Choice>
    <mc:Fallback xmlns="">
      <p:transition spd="slow" advTm="2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A0A58-88E9-4E9F-B915-FCB06A6C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438249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I use a Raspberry Pi in a system that allows navigation for the blind?</a:t>
            </a:r>
          </a:p>
        </p:txBody>
      </p:sp>
      <p:pic>
        <p:nvPicPr>
          <p:cNvPr id="1028" name="Picture 4" descr="Raspberry Pi 4 Model B - 4 GB RAM ID: 4296 - $55.00 : Adafruit ...">
            <a:extLst>
              <a:ext uri="{FF2B5EF4-FFF2-40B4-BE49-F238E27FC236}">
                <a16:creationId xmlns:a16="http://schemas.microsoft.com/office/drawing/2014/main" id="{73F10057-6D52-4444-8E84-6D31AB3FF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r="15324"/>
          <a:stretch/>
        </p:blipFill>
        <p:spPr bwMode="auto">
          <a:xfrm>
            <a:off x="4654296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D4BCC2-8A05-40CE-98E1-DCDF40AA6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1"/>
    </mc:Choice>
    <mc:Fallback xmlns="">
      <p:transition spd="slow" advTm="26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20561-226F-4820-83EB-BB85B6EDA47A}"/>
              </a:ext>
            </a:extLst>
          </p:cNvPr>
          <p:cNvSpPr/>
          <p:nvPr/>
        </p:nvSpPr>
        <p:spPr>
          <a:xfrm>
            <a:off x="938743" y="506547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425235-CFF4-492E-8EE7-B696FD6174A3}"/>
              </a:ext>
            </a:extLst>
          </p:cNvPr>
          <p:cNvSpPr/>
          <p:nvPr/>
        </p:nvSpPr>
        <p:spPr>
          <a:xfrm>
            <a:off x="5091681" y="506547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 the problem and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4EFB4-F93F-4F6C-9A14-7EBAE896DB5A}"/>
              </a:ext>
            </a:extLst>
          </p:cNvPr>
          <p:cNvSpPr/>
          <p:nvPr/>
        </p:nvSpPr>
        <p:spPr>
          <a:xfrm>
            <a:off x="9281895" y="520811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FBA6C7-85A4-4421-8296-5C8004D4DBE8}"/>
              </a:ext>
            </a:extLst>
          </p:cNvPr>
          <p:cNvSpPr/>
          <p:nvPr/>
        </p:nvSpPr>
        <p:spPr>
          <a:xfrm>
            <a:off x="926592" y="2092711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E5B2A-EAF6-407E-9725-79D6A93B3340}"/>
              </a:ext>
            </a:extLst>
          </p:cNvPr>
          <p:cNvSpPr/>
          <p:nvPr/>
        </p:nvSpPr>
        <p:spPr>
          <a:xfrm>
            <a:off x="926592" y="3650610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5D448-B6CD-4801-BA1D-0E5244D37B52}"/>
              </a:ext>
            </a:extLst>
          </p:cNvPr>
          <p:cNvSpPr/>
          <p:nvPr/>
        </p:nvSpPr>
        <p:spPr>
          <a:xfrm>
            <a:off x="5104243" y="2967228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New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3BE00-0CEA-4739-88E7-9EC45732E808}"/>
              </a:ext>
            </a:extLst>
          </p:cNvPr>
          <p:cNvSpPr/>
          <p:nvPr/>
        </p:nvSpPr>
        <p:spPr>
          <a:xfrm>
            <a:off x="938743" y="5347451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 Observations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6B6D4-A1CE-4A9D-A603-B6821A90A4BE}"/>
              </a:ext>
            </a:extLst>
          </p:cNvPr>
          <p:cNvSpPr/>
          <p:nvPr/>
        </p:nvSpPr>
        <p:spPr>
          <a:xfrm>
            <a:off x="8831249" y="5263554"/>
            <a:ext cx="2194560" cy="9235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Summarize and Conclude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41021F2-61C6-4113-A496-786EC80C9F18}"/>
              </a:ext>
            </a:extLst>
          </p:cNvPr>
          <p:cNvSpPr/>
          <p:nvPr/>
        </p:nvSpPr>
        <p:spPr>
          <a:xfrm>
            <a:off x="3209599" y="805140"/>
            <a:ext cx="1823010" cy="406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D75A33D9-5BB1-430A-8D0B-6647CE1F7247}"/>
              </a:ext>
            </a:extLst>
          </p:cNvPr>
          <p:cNvSpPr/>
          <p:nvPr/>
        </p:nvSpPr>
        <p:spPr>
          <a:xfrm>
            <a:off x="7372563" y="764911"/>
            <a:ext cx="1823010" cy="406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Bent-Up 67">
            <a:extLst>
              <a:ext uri="{FF2B5EF4-FFF2-40B4-BE49-F238E27FC236}">
                <a16:creationId xmlns:a16="http://schemas.microsoft.com/office/drawing/2014/main" id="{3BCBC688-D190-412E-BADE-2FA0BCFCAF3C}"/>
              </a:ext>
            </a:extLst>
          </p:cNvPr>
          <p:cNvSpPr/>
          <p:nvPr/>
        </p:nvSpPr>
        <p:spPr>
          <a:xfrm rot="5400000" flipV="1">
            <a:off x="5935318" y="-1213477"/>
            <a:ext cx="923544" cy="6374981"/>
          </a:xfrm>
          <a:prstGeom prst="bentUpArrow">
            <a:avLst>
              <a:gd name="adj1" fmla="val 17440"/>
              <a:gd name="adj2" fmla="val 18430"/>
              <a:gd name="adj3" fmla="val 14533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8C077475-DA5F-4452-BE46-5CECB7332131}"/>
              </a:ext>
            </a:extLst>
          </p:cNvPr>
          <p:cNvSpPr/>
          <p:nvPr/>
        </p:nvSpPr>
        <p:spPr>
          <a:xfrm rot="5400000">
            <a:off x="1878206" y="3130024"/>
            <a:ext cx="315634" cy="406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AD2397F4-BD62-4635-A6E0-2DD6D36569C1}"/>
              </a:ext>
            </a:extLst>
          </p:cNvPr>
          <p:cNvSpPr/>
          <p:nvPr/>
        </p:nvSpPr>
        <p:spPr>
          <a:xfrm rot="5400000">
            <a:off x="1904524" y="4795719"/>
            <a:ext cx="315634" cy="406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Bent-Up 73">
            <a:extLst>
              <a:ext uri="{FF2B5EF4-FFF2-40B4-BE49-F238E27FC236}">
                <a16:creationId xmlns:a16="http://schemas.microsoft.com/office/drawing/2014/main" id="{94556E5F-F2E1-47EB-B28E-1835DE2C37BF}"/>
              </a:ext>
            </a:extLst>
          </p:cNvPr>
          <p:cNvSpPr/>
          <p:nvPr/>
        </p:nvSpPr>
        <p:spPr>
          <a:xfrm>
            <a:off x="3209599" y="3976845"/>
            <a:ext cx="2369566" cy="434352"/>
          </a:xfrm>
          <a:prstGeom prst="bentUpArrow">
            <a:avLst>
              <a:gd name="adj1" fmla="val 38797"/>
              <a:gd name="adj2" fmla="val 50000"/>
              <a:gd name="adj3" fmla="val 3283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Bent-Up 74">
            <a:extLst>
              <a:ext uri="{FF2B5EF4-FFF2-40B4-BE49-F238E27FC236}">
                <a16:creationId xmlns:a16="http://schemas.microsoft.com/office/drawing/2014/main" id="{C2CDE181-AD1B-486C-B0BD-183929D5213D}"/>
              </a:ext>
            </a:extLst>
          </p:cNvPr>
          <p:cNvSpPr/>
          <p:nvPr/>
        </p:nvSpPr>
        <p:spPr>
          <a:xfrm rot="10800000" flipH="1">
            <a:off x="3248422" y="2554483"/>
            <a:ext cx="3148668" cy="326672"/>
          </a:xfrm>
          <a:prstGeom prst="bentUpArrow">
            <a:avLst>
              <a:gd name="adj1" fmla="val 38797"/>
              <a:gd name="adj2" fmla="val 50000"/>
              <a:gd name="adj3" fmla="val 3283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Bent-Up 76">
            <a:extLst>
              <a:ext uri="{FF2B5EF4-FFF2-40B4-BE49-F238E27FC236}">
                <a16:creationId xmlns:a16="http://schemas.microsoft.com/office/drawing/2014/main" id="{A1B1BDFE-7902-4F5C-B39B-C520EEFBE36E}"/>
              </a:ext>
            </a:extLst>
          </p:cNvPr>
          <p:cNvSpPr/>
          <p:nvPr/>
        </p:nvSpPr>
        <p:spPr>
          <a:xfrm>
            <a:off x="4081670" y="3976846"/>
            <a:ext cx="2742212" cy="923544"/>
          </a:xfrm>
          <a:prstGeom prst="bentUpArrow">
            <a:avLst>
              <a:gd name="adj1" fmla="val 21705"/>
              <a:gd name="adj2" fmla="val 34129"/>
              <a:gd name="adj3" fmla="val 26735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045C24-779E-4058-8113-5AD3F6C82CC2}"/>
              </a:ext>
            </a:extLst>
          </p:cNvPr>
          <p:cNvSpPr/>
          <p:nvPr/>
        </p:nvSpPr>
        <p:spPr>
          <a:xfrm>
            <a:off x="3909391" y="4698224"/>
            <a:ext cx="209381" cy="998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D27401-0FE4-4902-8952-4AFB915BDA62}"/>
              </a:ext>
            </a:extLst>
          </p:cNvPr>
          <p:cNvSpPr/>
          <p:nvPr/>
        </p:nvSpPr>
        <p:spPr>
          <a:xfrm rot="5400000">
            <a:off x="3623370" y="5201223"/>
            <a:ext cx="189738" cy="8010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Bent-Up 83">
            <a:extLst>
              <a:ext uri="{FF2B5EF4-FFF2-40B4-BE49-F238E27FC236}">
                <a16:creationId xmlns:a16="http://schemas.microsoft.com/office/drawing/2014/main" id="{A39ED2AE-A230-45ED-B689-71A7B6E37B1E}"/>
              </a:ext>
            </a:extLst>
          </p:cNvPr>
          <p:cNvSpPr/>
          <p:nvPr/>
        </p:nvSpPr>
        <p:spPr>
          <a:xfrm>
            <a:off x="7421402" y="1526505"/>
            <a:ext cx="3604407" cy="1980977"/>
          </a:xfrm>
          <a:prstGeom prst="bentUpArrow">
            <a:avLst>
              <a:gd name="adj1" fmla="val 10429"/>
              <a:gd name="adj2" fmla="val 16087"/>
              <a:gd name="adj3" fmla="val 162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C095A46B-0E11-4DE7-BF01-7DE25B8C4EEA}"/>
              </a:ext>
            </a:extLst>
          </p:cNvPr>
          <p:cNvSpPr/>
          <p:nvPr/>
        </p:nvSpPr>
        <p:spPr>
          <a:xfrm>
            <a:off x="3232571" y="5780282"/>
            <a:ext cx="5341586" cy="40681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0AB1410-420C-47A7-8B45-E5997558E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4"/>
    </mc:Choice>
    <mc:Fallback xmlns="">
      <p:transition spd="slow" advTm="5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12192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69CFB-44E3-4AE4-A4FD-6D4E3A72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en-US" dirty="0"/>
              <a:t>Initial Ideas and Research</a:t>
            </a:r>
          </a:p>
        </p:txBody>
      </p:sp>
      <p:pic>
        <p:nvPicPr>
          <p:cNvPr id="6146" name="Picture 2" descr="30 Must-Have Online Sources To Master Python Programming Easily">
            <a:extLst>
              <a:ext uri="{FF2B5EF4-FFF2-40B4-BE49-F238E27FC236}">
                <a16:creationId xmlns:a16="http://schemas.microsoft.com/office/drawing/2014/main" id="{477ADDC5-36D4-4567-B469-FE4F6B1B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8279" y="321721"/>
            <a:ext cx="2467566" cy="13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6293-41E5-4C4A-A8EC-27E96325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50"/>
            <a:ext cx="5707565" cy="658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pic>
        <p:nvPicPr>
          <p:cNvPr id="6154" name="Picture 10" descr="Shop Staples for Logitech H390 USB Wired PC Headset for Internet ...">
            <a:extLst>
              <a:ext uri="{FF2B5EF4-FFF2-40B4-BE49-F238E27FC236}">
                <a16:creationId xmlns:a16="http://schemas.microsoft.com/office/drawing/2014/main" id="{8228C234-E9EC-4E0A-A0F8-E48204D6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8589" y="3428761"/>
            <a:ext cx="2313355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oogle Banned 200 Publishers, Including Fake News, From Its Ad ...">
            <a:extLst>
              <a:ext uri="{FF2B5EF4-FFF2-40B4-BE49-F238E27FC236}">
                <a16:creationId xmlns:a16="http://schemas.microsoft.com/office/drawing/2014/main" id="{351AC9D2-ED2F-4B4C-A571-A21226E7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2613" y="1841880"/>
            <a:ext cx="2177275" cy="13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aspberry Pi 4 Model B - 4 GB RAM ID: 4296 - $55.00 : Adafruit ...">
            <a:extLst>
              <a:ext uri="{FF2B5EF4-FFF2-40B4-BE49-F238E27FC236}">
                <a16:creationId xmlns:a16="http://schemas.microsoft.com/office/drawing/2014/main" id="{08E0AB95-5F12-4ADC-8CB7-48DCCCF52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r="15324"/>
          <a:stretch/>
        </p:blipFill>
        <p:spPr bwMode="auto">
          <a:xfrm>
            <a:off x="10397106" y="5015642"/>
            <a:ext cx="1525564" cy="13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8D0AF7A-9582-414F-A696-67C6A823EE2E}"/>
              </a:ext>
            </a:extLst>
          </p:cNvPr>
          <p:cNvSpPr txBox="1">
            <a:spLocks/>
          </p:cNvSpPr>
          <p:nvPr/>
        </p:nvSpPr>
        <p:spPr>
          <a:xfrm>
            <a:off x="838200" y="2535886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speech to 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Geolocation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text to speech API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6E0C31-F129-46AC-934F-0A612F3A3B03}"/>
              </a:ext>
            </a:extLst>
          </p:cNvPr>
          <p:cNvSpPr txBox="1">
            <a:spLocks/>
          </p:cNvSpPr>
          <p:nvPr/>
        </p:nvSpPr>
        <p:spPr>
          <a:xfrm>
            <a:off x="838199" y="4816774"/>
            <a:ext cx="5707565" cy="1009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Microphone/Headphones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35CF3A-6500-42A0-89D4-19B6BE954AA9}"/>
              </a:ext>
            </a:extLst>
          </p:cNvPr>
          <p:cNvSpPr txBox="1">
            <a:spLocks/>
          </p:cNvSpPr>
          <p:nvPr/>
        </p:nvSpPr>
        <p:spPr>
          <a:xfrm>
            <a:off x="826169" y="5754187"/>
            <a:ext cx="4063883" cy="1009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020E80-A9C5-4EC8-BA35-9BBFE4C29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97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544"/>
    </mc:Choice>
    <mc:Fallback xmlns="">
      <p:transition spd="slow" advTm="36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447</Words>
  <Application>Microsoft Office PowerPoint</Application>
  <PresentationFormat>Widescreen</PresentationFormat>
  <Paragraphs>109</Paragraphs>
  <Slides>23</Slides>
  <Notes>0</Notes>
  <HiddenSlides>1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Tw Cen MT</vt:lpstr>
      <vt:lpstr>Office Theme</vt:lpstr>
      <vt:lpstr>Raspberry Pi 4 Navigation System for the Visually Impaired</vt:lpstr>
      <vt:lpstr>David Conrad</vt:lpstr>
      <vt:lpstr>PowerPoint Presentation</vt:lpstr>
      <vt:lpstr>PowerPoint Presentation</vt:lpstr>
      <vt:lpstr>Google Maps</vt:lpstr>
      <vt:lpstr>PowerPoint Presentation</vt:lpstr>
      <vt:lpstr>How can I use a Raspberry Pi in a system that allows navigation for the blind?</vt:lpstr>
      <vt:lpstr>PowerPoint Presentation</vt:lpstr>
      <vt:lpstr>Initial Ideas and Research</vt:lpstr>
      <vt:lpstr>More Research and Starting to Build</vt:lpstr>
      <vt:lpstr>Building and Research </vt:lpstr>
      <vt:lpstr>Research and Building</vt:lpstr>
      <vt:lpstr>First Building Problems</vt:lpstr>
      <vt:lpstr>Research, Building, and Lessons Learned</vt:lpstr>
      <vt:lpstr>Determine Direction</vt:lpstr>
      <vt:lpstr>New Problems, Research, and Solutions</vt:lpstr>
      <vt:lpstr>PowerPoint Presentation</vt:lpstr>
      <vt:lpstr>PowerPoint Presentation</vt:lpstr>
      <vt:lpstr>PowerPoint Presentation</vt:lpstr>
      <vt:lpstr>Disabilities Resources Center    Office of Admissions  </vt:lpstr>
      <vt:lpstr>PowerPoint Presentation</vt:lpstr>
      <vt:lpstr>Why stop with IUS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4 Navigation System for the Visually Impaired</dc:title>
  <dc:creator>Conrad,David Scott</dc:creator>
  <cp:lastModifiedBy>Conrad,David Scott</cp:lastModifiedBy>
  <cp:revision>1</cp:revision>
  <dcterms:created xsi:type="dcterms:W3CDTF">2020-04-10T18:26:37Z</dcterms:created>
  <dcterms:modified xsi:type="dcterms:W3CDTF">2020-05-15T05:00:46Z</dcterms:modified>
</cp:coreProperties>
</file>